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225" autoAdjust="0"/>
  </p:normalViewPr>
  <p:slideViewPr>
    <p:cSldViewPr snapToGrid="0">
      <p:cViewPr varScale="1">
        <p:scale>
          <a:sx n="65" d="100"/>
          <a:sy n="65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818DA-3EA5-4E2E-B165-7360FB07A2D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6CEF0-AAE3-4909-8966-045E7EE71F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13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following slides have been designed for use in conjunction with NGV Education resource ‘Art and English: Short-form poetry with Kim </a:t>
            </a:r>
            <a:r>
              <a:rPr lang="en-AU" dirty="0" err="1"/>
              <a:t>Hoa</a:t>
            </a:r>
            <a:r>
              <a:rPr lang="en-AU" dirty="0"/>
              <a:t> Tram’s </a:t>
            </a:r>
            <a:r>
              <a:rPr lang="en-AU" i="1" dirty="0"/>
              <a:t>Pine with cranes dancing in the snow, dance in motion, </a:t>
            </a:r>
            <a:r>
              <a:rPr lang="en-AU" i="0" dirty="0"/>
              <a:t>2000</a:t>
            </a:r>
            <a:r>
              <a:rPr lang="en-AU" dirty="0"/>
              <a:t>’ available at http://www.ngv.vic.gov.au/school_</a:t>
            </a:r>
            <a:r>
              <a:rPr lang="en-AU"/>
              <a:t>resource/art-and-english-short-form-poetry-with-kim-hoa-trams-pine-with-cranes-dancing-in-the-snow-dance-in-motion-2000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EF0-AAE3-4909-8966-045E7EE71FE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4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EF0-AAE3-4909-8966-045E7EE71FE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42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EF0-AAE3-4909-8966-045E7EE71FE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0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CEF0-AAE3-4909-8966-045E7EE71FE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5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03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3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5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785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6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5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3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56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46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20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070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1AD8-16E6-4469-AD5C-6081E6F174B3}" type="datetimeFigureOut">
              <a:rPr lang="en-AU" smtClean="0"/>
              <a:t>28/08/2020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AA87-8AA5-43C1-AD9E-F257443B77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5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8187175-84C3-4E61-A711-22B90B60B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6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A8587AFF-EE94-4084-B012-42175DC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62BF335-178F-4510-8E94-CB1AACA9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AAF8FB4-529A-4040-8BFA-AC51D7FB9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62</Words>
  <Application>Microsoft Office PowerPoint</Application>
  <PresentationFormat>On-screen Show (4:3)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3</cp:revision>
  <dcterms:created xsi:type="dcterms:W3CDTF">2020-08-27T23:16:48Z</dcterms:created>
  <dcterms:modified xsi:type="dcterms:W3CDTF">2020-08-27T23:23:27Z</dcterms:modified>
</cp:coreProperties>
</file>