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578-93E0-4AD1-AFEF-B31FDF5B8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BB707-2603-4282-AA2D-4A0072F7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46BFD-A97E-497F-B6DD-12C6A650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8E20-C8AC-4BC4-9FCF-73BA4FE8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C2CB-0F01-45C1-A375-F3301CB9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8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37D3-EDF5-4C24-8472-DF475732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4464D-58FD-4A1D-9A02-A0A5C9EC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3938-9347-405E-A8BA-349A662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FE928-61F3-42AE-83A9-F37019FD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EA8AE-2721-4065-9B48-F33E37DA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7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BB591-5DE2-437A-ACC8-7CF6E137A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A6C67-A915-4181-8A3B-B938299E8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46487-EA8B-4284-A667-28A0564A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D384-9D44-4C77-9A43-500789AB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DF22-9305-4919-A556-F8FD8BDB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38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80C0-6CBD-4C97-ABF3-0FAF6491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FD80-72A4-4F72-BB05-1A73A3B9B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B7367-7A7F-460F-BE64-2102E505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E018-1584-459C-BE20-18966D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CB1A-E655-4C4C-88AD-77BAC8F8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9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227F-EDB5-42C8-A79C-298D88F0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55B76-811E-40AC-88A2-42A88A1D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28EA-D35C-412D-8298-81D8B8DF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F571-3B22-41EE-B010-DACE96E3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357D5-A033-4A45-B9EF-D5D1F897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36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8F6E-E971-44B9-A758-CEA15513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B980-02C4-4031-8FFE-E8AEF98F0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C4DF2-640D-47A3-B13E-346DC684C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3C2E6-C63B-4775-B1A6-E80D0F42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5D9A5-EB92-4875-A3F1-DCAC28AC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2E87B-113F-4771-A93C-F5333FC4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1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AD80-55AE-45B7-BF29-596AC0E5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21731-BE75-4B49-9C5E-5A69B4D2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B0E03-39B8-466A-A9FF-0A1E7D2F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F218-B6C4-4899-A3C1-BC659EB9B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D76DC-9C73-4BA3-BE60-6CF0A60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37080-6B19-4811-BE48-02F3AA33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60D56-999F-4C07-9DAF-869A5B55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074F5-8046-4643-8F0B-8070FDBF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3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14D7-BAB4-4BE2-9051-C4A835A2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831D5-81D8-45B0-86E3-4E8159DF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E4D45-50FE-4038-95DA-D138D44A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392BE-775E-45E4-A14F-B01C5E62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22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15CDD-3276-447B-9D85-4C7AD523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5BA80-0826-4A10-8F2C-02C84A1E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69F1C-9A9C-45D1-BE1A-99DBF082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6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A81C-896F-4FE4-AE6F-8F9D2AC2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D8F3-3404-476E-A6B9-68DB7406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8ABF7-6E5D-4CD6-81ED-76E4CAF9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86F4-E560-4C6A-A288-2079ED9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761F1-4920-4D02-8E47-794DA83D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C54A-F64A-4B91-9384-797965A7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5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5CED-2D5B-4F94-973C-04F1814B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360E4-BF73-41F2-A92A-C7FF65EFB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D68B9-7F8B-42FD-ACB9-5840DDB4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76066-BD87-4385-8061-CA6DF746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F46E4-E032-4D5B-AFBD-C65B9A13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05B46-80CE-4A25-BDB4-AF2A0E3E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1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7202A-29E5-4F56-993F-23FCCB13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07ED-028A-4190-96E1-9B69C2D4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4743F-0BE8-456D-8FB2-C73F9A088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237F-0D77-4D2F-91F0-3890AAB22FF6}" type="datetimeFigureOut">
              <a:rPr lang="en-AU" smtClean="0"/>
              <a:t>26/05/2021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60F2-8BBB-4C5E-9B86-BD3F7DE9C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8F79-BAAB-4722-BD72-0587FB7E5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D1D1-E350-4880-9248-9A9037575F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7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3435548-2846-4174-8A1D-1D8C3C99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4E3936-E8C7-4571-8C65-CAFD54E3A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38B1FE5-4163-405B-A058-1A6B64248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7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C6CB5F-F0EF-45BB-B23E-C040668EF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3780CFF-A859-4971-A3D8-CC185AE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DB7E8E-1C93-4ED0-BA04-59037A16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EDCB097-9320-4589-88FD-76A87B366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B17C9D1-11F9-41EC-9F69-2FE344E2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4510E94E-4B38-46E6-A9EB-6D372CFC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4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7E67E35-7E96-472E-BF0A-E91FE695D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0BE813A-CBA9-4090-BDDD-0EFC9481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5D7F03EF-3080-4F26-BFB8-461BCFB9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8A96F49-D7AC-479F-8080-65A3BDD5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BD0A2A9-774E-4197-9223-2CB99A05D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5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364C8AD1-979D-4CF3-BA89-E43392FE7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2021-05-26T00:34:13Z</dcterms:created>
  <dcterms:modified xsi:type="dcterms:W3CDTF">2021-05-26T00:35:25Z</dcterms:modified>
</cp:coreProperties>
</file>