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9" r:id="rId7"/>
    <p:sldId id="260" r:id="rId8"/>
    <p:sldId id="261" r:id="rId9"/>
    <p:sldId id="262" r:id="rId10"/>
    <p:sldId id="263" r:id="rId11"/>
    <p:sldId id="264" r:id="rId12"/>
    <p:sldId id="266" r:id="rId13"/>
    <p:sldId id="267" r:id="rId14"/>
  </p:sldIdLst>
  <p:sldSz cx="13436600" cy="7562850"/>
  <p:notesSz cx="134366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7E6DE-1974-46DB-BF2C-109A8CDD20A7}" v="1" dt="2024-06-20T05:35:28.229"/>
    <p1510:client id="{8F296E57-9536-47F3-6567-D172C5A63526}" v="12" dt="2024-06-21T01:35:43.0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702" y="7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822950" cy="3794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7610475" y="0"/>
            <a:ext cx="5822950" cy="379413"/>
          </a:xfrm>
          <a:prstGeom prst="rect">
            <a:avLst/>
          </a:prstGeom>
        </p:spPr>
        <p:txBody>
          <a:bodyPr vert="horz" lIns="91440" tIns="45720" rIns="91440" bIns="45720" rtlCol="0"/>
          <a:lstStyle>
            <a:lvl1pPr algn="r">
              <a:defRPr sz="1200"/>
            </a:lvl1pPr>
          </a:lstStyle>
          <a:p>
            <a:fld id="{02D6036D-7832-4CB8-8AB5-B28A4F8C8970}" type="datetimeFigureOut">
              <a:rPr lang="en-AU" smtClean="0"/>
              <a:t>20/06/2024</a:t>
            </a:fld>
            <a:endParaRPr lang="en-AU"/>
          </a:p>
        </p:txBody>
      </p:sp>
      <p:sp>
        <p:nvSpPr>
          <p:cNvPr id="4" name="Slide Image Placeholder 3"/>
          <p:cNvSpPr>
            <a:spLocks noGrp="1" noRot="1" noChangeAspect="1"/>
          </p:cNvSpPr>
          <p:nvPr>
            <p:ph type="sldImg" idx="2"/>
          </p:nvPr>
        </p:nvSpPr>
        <p:spPr>
          <a:xfrm>
            <a:off x="4451350" y="946150"/>
            <a:ext cx="4533900"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343025" y="3640138"/>
            <a:ext cx="107505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5822950" cy="3794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7610475" y="7183438"/>
            <a:ext cx="5822950" cy="379412"/>
          </a:xfrm>
          <a:prstGeom prst="rect">
            <a:avLst/>
          </a:prstGeom>
        </p:spPr>
        <p:txBody>
          <a:bodyPr vert="horz" lIns="91440" tIns="45720" rIns="91440" bIns="45720" rtlCol="0" anchor="b"/>
          <a:lstStyle>
            <a:lvl1pPr algn="r">
              <a:defRPr sz="1200"/>
            </a:lvl1pPr>
          </a:lstStyle>
          <a:p>
            <a:fld id="{DCFD50BB-E78E-4A61-A92A-CAB5A9A82419}" type="slidenum">
              <a:rPr lang="en-AU" smtClean="0"/>
              <a:t>‹#›</a:t>
            </a:fld>
            <a:endParaRPr lang="en-AU"/>
          </a:p>
        </p:txBody>
      </p:sp>
    </p:spTree>
    <p:extLst>
      <p:ext uri="{BB962C8B-B14F-4D97-AF65-F5344CB8AC3E}">
        <p14:creationId xmlns:p14="http://schemas.microsoft.com/office/powerpoint/2010/main" val="72802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gv.vic.gov.au/exhibition/pharaoh/"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ngv.vic.gov.au/school_resource/investigating-ancient-egypt/" TargetMode="External"/><Relationship Id="rId5" Type="http://schemas.openxmlformats.org/officeDocument/2006/relationships/hyperlink" Target="https://www.ngv.vic.gov.au/school_resource/draw-like-an-egyptian-canopic-jars/" TargetMode="External"/><Relationship Id="rId4" Type="http://schemas.openxmlformats.org/officeDocument/2006/relationships/hyperlink" Target="https://www.britishmuseum.org/learn/schools/ages-7-11/ancient-egypt/timeline-ancient-egyp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solidFill>
                  <a:srgbClr val="000000"/>
                </a:solidFill>
                <a:effectLst/>
                <a:highlight>
                  <a:srgbClr val="FFFFFF"/>
                </a:highlight>
              </a:rPr>
              <a:t>Introduction to the Resource</a:t>
            </a:r>
            <a:endParaRPr lang="en-AU" dirty="0">
              <a:highlight>
                <a:srgbClr val="FFFFFF"/>
              </a:highlight>
            </a:endParaRPr>
          </a:p>
          <a:p>
            <a:r>
              <a:rPr lang="en-AU" b="0" i="0">
                <a:solidFill>
                  <a:srgbClr val="000000"/>
                </a:solidFill>
                <a:effectLst/>
                <a:highlight>
                  <a:srgbClr val="FFFFFF"/>
                </a:highlight>
              </a:rPr>
              <a:t>This slide pack offers key information and discussion prompts about the 2024 Melbourne Winter Masterpieces® exhibition </a:t>
            </a:r>
            <a:r>
              <a:rPr lang="en-AU" b="0" i="1">
                <a:solidFill>
                  <a:srgbClr val="000000"/>
                </a:solidFill>
                <a:effectLst/>
                <a:highlight>
                  <a:srgbClr val="FFFFFF"/>
                </a:highlight>
              </a:rPr>
              <a:t>Pharaoh </a:t>
            </a:r>
            <a:r>
              <a:rPr lang="en-AU" b="0" i="0">
                <a:solidFill>
                  <a:srgbClr val="000000"/>
                </a:solidFill>
                <a:effectLst/>
                <a:highlight>
                  <a:srgbClr val="FFFFFF"/>
                </a:highlight>
              </a:rPr>
              <a:t>at the National Gallery of Victoria. Use it to enrich your visit, either before or after, and enhance student learning.</a:t>
            </a:r>
            <a:endParaRPr lang="en-AU" dirty="0">
              <a:solidFill>
                <a:srgbClr val="000000"/>
              </a:solidFill>
              <a:highlight>
                <a:srgbClr val="FFFFFF"/>
              </a:highlight>
            </a:endParaRPr>
          </a:p>
          <a:p>
            <a:r>
              <a:rPr lang="en-AU">
                <a:solidFill>
                  <a:srgbClr val="000000"/>
                </a:solidFill>
                <a:highlight>
                  <a:srgbClr val="FFFFFF"/>
                </a:highlight>
              </a:rPr>
              <a:t>These slides are designed for students Levels 7– 10. Each contains key background information, as well as activities and discussion questions to prompt student engagement. </a:t>
            </a:r>
            <a:r>
              <a:rPr lang="en-AU" b="0" i="0">
                <a:solidFill>
                  <a:srgbClr val="000000"/>
                </a:solidFill>
                <a:effectLst/>
                <a:highlight>
                  <a:srgbClr val="FFFFFF"/>
                </a:highlight>
              </a:rPr>
              <a:t>Teachers are encouraged to adapt the content to the level and interests of their students. </a:t>
            </a:r>
            <a:endParaRPr lang="en-AU" dirty="0">
              <a:solidFill>
                <a:srgbClr val="000000"/>
              </a:solidFill>
              <a:highlight>
                <a:srgbClr val="FFFFFF"/>
              </a:highlight>
            </a:endParaRPr>
          </a:p>
          <a:p>
            <a:r>
              <a:rPr lang="en-AU" b="1">
                <a:solidFill>
                  <a:srgbClr val="000000"/>
                </a:solidFill>
                <a:highlight>
                  <a:srgbClr val="FFFFFF"/>
                </a:highlight>
              </a:rPr>
              <a:t>Learning Objectives </a:t>
            </a:r>
            <a:endParaRPr lang="en-US" dirty="0">
              <a:solidFill>
                <a:srgbClr val="000000"/>
              </a:solidFill>
              <a:highlight>
                <a:srgbClr val="FFFFFF"/>
              </a:highlight>
            </a:endParaRPr>
          </a:p>
          <a:p>
            <a:pPr marL="285750" indent="-285750">
              <a:buFont typeface="Wingdings"/>
              <a:buChar char="•"/>
            </a:pPr>
            <a:r>
              <a:rPr lang="en-AU">
                <a:solidFill>
                  <a:srgbClr val="000000"/>
                </a:solidFill>
                <a:highlight>
                  <a:srgbClr val="FFFFFF"/>
                </a:highlight>
              </a:rPr>
              <a:t>Identify ancient Egyptian objects and examine how they communicate ideas from the past.</a:t>
            </a:r>
            <a:endParaRPr lang="en-US" dirty="0">
              <a:solidFill>
                <a:srgbClr val="000000"/>
              </a:solidFill>
              <a:highlight>
                <a:srgbClr val="FFFFFF"/>
              </a:highlight>
            </a:endParaRPr>
          </a:p>
          <a:p>
            <a:pPr marL="285750" indent="-285750">
              <a:buFont typeface="Wingdings"/>
              <a:buChar char="•"/>
            </a:pPr>
            <a:r>
              <a:rPr lang="en-AU" dirty="0">
                <a:solidFill>
                  <a:srgbClr val="000000"/>
                </a:solidFill>
                <a:highlight>
                  <a:srgbClr val="FFFFFF"/>
                </a:highlight>
              </a:rPr>
              <a:t>Analyse and discuss what artefacts reveal about ancient Egyptian beliefs and values</a:t>
            </a:r>
            <a:r>
              <a:rPr lang="en-AU" b="0" dirty="0">
                <a:solidFill>
                  <a:srgbClr val="000000"/>
                </a:solidFill>
                <a:effectLst/>
                <a:highlight>
                  <a:srgbClr val="FFFFFF"/>
                </a:highlight>
              </a:rPr>
              <a:t>.</a:t>
            </a:r>
            <a:endParaRPr lang="en-AU" dirty="0">
              <a:solidFill>
                <a:srgbClr val="000000"/>
              </a:solidFill>
              <a:highlight>
                <a:srgbClr val="FFFFFF"/>
              </a:highlight>
            </a:endParaRPr>
          </a:p>
          <a:p>
            <a:pPr marL="285750" indent="-285750">
              <a:buFont typeface="Wingdings"/>
              <a:buChar char="•"/>
            </a:pPr>
            <a:r>
              <a:rPr lang="en-AU" dirty="0">
                <a:solidFill>
                  <a:srgbClr val="000000"/>
                </a:solidFill>
                <a:highlight>
                  <a:srgbClr val="FFFFFF"/>
                </a:highlight>
              </a:rPr>
              <a:t>Identify and interpret the different symbols used by pharaohs to demonstrate their power and divine right to rule</a:t>
            </a:r>
            <a:endParaRPr lang="en-US" dirty="0">
              <a:solidFill>
                <a:srgbClr val="000000"/>
              </a:solidFill>
              <a:highlight>
                <a:srgbClr val="FFFFFF"/>
              </a:highlight>
            </a:endParaRPr>
          </a:p>
          <a:p>
            <a:endParaRPr lang="en-US" dirty="0">
              <a:solidFill>
                <a:srgbClr val="000000"/>
              </a:solidFill>
              <a:highlight>
                <a:srgbClr val="FFFFFF"/>
              </a:highlight>
            </a:endParaRPr>
          </a:p>
          <a:p>
            <a:endParaRPr lang="en-US" sz="1800" dirty="0">
              <a:highlight>
                <a:srgbClr val="FFFFFF"/>
              </a:highlight>
              <a:latin typeface="Calibri"/>
              <a:ea typeface="Calibri"/>
              <a:cs typeface="Calibri"/>
            </a:endParaRPr>
          </a:p>
          <a:p>
            <a:endParaRPr lang="en-AU" dirty="0">
              <a:latin typeface="Aptos"/>
              <a:ea typeface="Calibri"/>
              <a:cs typeface="Calibri"/>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1</a:t>
            </a:fld>
            <a:endParaRPr lang="en-AU"/>
          </a:p>
        </p:txBody>
      </p:sp>
    </p:spTree>
    <p:extLst>
      <p:ext uri="{BB962C8B-B14F-4D97-AF65-F5344CB8AC3E}">
        <p14:creationId xmlns:p14="http://schemas.microsoft.com/office/powerpoint/2010/main" val="218795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FD50BB-E78E-4A61-A92A-CAB5A9A82419}" type="slidenum">
              <a:rPr lang="en-AU" smtClean="0"/>
              <a:t>10</a:t>
            </a:fld>
            <a:endParaRPr lang="en-AU"/>
          </a:p>
        </p:txBody>
      </p:sp>
    </p:spTree>
    <p:extLst>
      <p:ext uri="{BB962C8B-B14F-4D97-AF65-F5344CB8AC3E}">
        <p14:creationId xmlns:p14="http://schemas.microsoft.com/office/powerpoint/2010/main" val="26637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000000"/>
                </a:solidFill>
                <a:highlight>
                  <a:srgbClr val="FFFFFF"/>
                </a:highlight>
              </a:rPr>
              <a:t>About the exhibition</a:t>
            </a:r>
            <a:endParaRPr lang="en-AU" dirty="0">
              <a:solidFill>
                <a:srgbClr val="000000"/>
              </a:solidFill>
              <a:highlight>
                <a:srgbClr val="FFFFFF"/>
              </a:highlight>
            </a:endParaRPr>
          </a:p>
          <a:p>
            <a:endParaRPr lang="en-AU" i="1" dirty="0">
              <a:solidFill>
                <a:srgbClr val="000000"/>
              </a:solidFill>
              <a:highlight>
                <a:srgbClr val="FFFFFF"/>
              </a:highlight>
            </a:endParaRPr>
          </a:p>
          <a:p>
            <a:r>
              <a:rPr lang="en-AU" b="0" i="1" dirty="0">
                <a:solidFill>
                  <a:srgbClr val="000000"/>
                </a:solidFill>
                <a:effectLst/>
                <a:highlight>
                  <a:srgbClr val="FFFFFF"/>
                </a:highlight>
              </a:rPr>
              <a:t>Pharaoh</a:t>
            </a:r>
            <a:r>
              <a:rPr lang="en-AU" b="0" i="0" dirty="0">
                <a:solidFill>
                  <a:srgbClr val="000000"/>
                </a:solidFill>
                <a:effectLst/>
                <a:highlight>
                  <a:srgbClr val="FFFFFF"/>
                </a:highlight>
              </a:rPr>
              <a:t> is a major exhibition presented by the National Gallery of Victoria (NGV) in partnership with the British Museum. The exhibition celebrates three thousand years of Egyptian art and culture and includes more that 500 objects from the British Museum’s collection including monumental sculptures, exquisite jewellery, papyri, coffins and more.</a:t>
            </a:r>
            <a:endParaRPr lang="en-US" dirty="0"/>
          </a:p>
          <a:p>
            <a:endParaRPr lang="en-AU" dirty="0">
              <a:solidFill>
                <a:srgbClr val="000000"/>
              </a:solidFill>
              <a:highlight>
                <a:srgbClr val="FFFFFF"/>
              </a:highlight>
            </a:endParaRPr>
          </a:p>
          <a:p>
            <a:r>
              <a:rPr lang="en-AU" b="0" i="0" dirty="0">
                <a:solidFill>
                  <a:srgbClr val="000000"/>
                </a:solidFill>
                <a:effectLst/>
                <a:highlight>
                  <a:srgbClr val="FFFFFF"/>
                </a:highlight>
              </a:rPr>
              <a:t>The exhibition is divided into seven thematic sections that explore the pharaoh’s roles and duties. These include:</a:t>
            </a:r>
            <a:endParaRPr lang="en-AU" dirty="0"/>
          </a:p>
          <a:p>
            <a:pPr marL="285750" indent="-285750" algn="l">
              <a:buFont typeface="Symbol"/>
              <a:buChar char="•"/>
            </a:pPr>
            <a:r>
              <a:rPr lang="en-AU" b="0" i="0" dirty="0">
                <a:solidFill>
                  <a:srgbClr val="000000"/>
                </a:solidFill>
                <a:effectLst/>
                <a:highlight>
                  <a:srgbClr val="FFFFFF"/>
                </a:highlight>
              </a:rPr>
              <a:t>Egypt, land of the pharaohs</a:t>
            </a:r>
          </a:p>
          <a:p>
            <a:pPr marL="285750" indent="-285750" algn="l">
              <a:buFont typeface="Symbol"/>
              <a:buChar char="•"/>
            </a:pPr>
            <a:r>
              <a:rPr lang="en-AU" b="0" i="0" dirty="0">
                <a:solidFill>
                  <a:srgbClr val="000000"/>
                </a:solidFill>
                <a:effectLst/>
                <a:highlight>
                  <a:srgbClr val="FFFFFF"/>
                </a:highlight>
              </a:rPr>
              <a:t>Born of the gods</a:t>
            </a:r>
          </a:p>
          <a:p>
            <a:pPr marL="285750" indent="-285750" algn="l">
              <a:buFont typeface="Symbol"/>
              <a:buChar char="•"/>
            </a:pPr>
            <a:r>
              <a:rPr lang="en-AU" b="0" i="0" dirty="0">
                <a:solidFill>
                  <a:srgbClr val="000000"/>
                </a:solidFill>
                <a:effectLst/>
                <a:highlight>
                  <a:srgbClr val="FFFFFF"/>
                </a:highlight>
              </a:rPr>
              <a:t>The king as high priest</a:t>
            </a:r>
          </a:p>
          <a:p>
            <a:pPr marL="285750" indent="-285750" algn="l">
              <a:buFont typeface="Symbol"/>
              <a:buChar char="•"/>
            </a:pPr>
            <a:r>
              <a:rPr lang="en-AU" b="0" i="0" dirty="0">
                <a:solidFill>
                  <a:srgbClr val="000000"/>
                </a:solidFill>
                <a:effectLst/>
                <a:highlight>
                  <a:srgbClr val="FFFFFF"/>
                </a:highlight>
              </a:rPr>
              <a:t>The royal family and jewellery</a:t>
            </a:r>
          </a:p>
          <a:p>
            <a:pPr marL="285750" indent="-285750" algn="l">
              <a:buFont typeface="Symbol"/>
              <a:buChar char="•"/>
            </a:pPr>
            <a:r>
              <a:rPr lang="en-AU" b="0" i="0" dirty="0">
                <a:solidFill>
                  <a:srgbClr val="000000"/>
                </a:solidFill>
                <a:effectLst/>
                <a:highlight>
                  <a:srgbClr val="FFFFFF"/>
                </a:highlight>
              </a:rPr>
              <a:t>Ruling Egypt</a:t>
            </a:r>
          </a:p>
          <a:p>
            <a:pPr marL="285750" indent="-285750" algn="l">
              <a:buFont typeface="Symbol"/>
              <a:buChar char="•"/>
            </a:pPr>
            <a:r>
              <a:rPr lang="en-AU" b="0" i="0" dirty="0">
                <a:solidFill>
                  <a:srgbClr val="000000"/>
                </a:solidFill>
                <a:effectLst/>
                <a:highlight>
                  <a:srgbClr val="FFFFFF"/>
                </a:highlight>
              </a:rPr>
              <a:t>Egypt and the world beyond</a:t>
            </a:r>
          </a:p>
          <a:p>
            <a:pPr marL="285750" indent="-285750" algn="l">
              <a:buFont typeface="Symbol"/>
              <a:buChar char="•"/>
            </a:pPr>
            <a:r>
              <a:rPr lang="en-AU" b="0" i="0" dirty="0">
                <a:solidFill>
                  <a:srgbClr val="000000"/>
                </a:solidFill>
                <a:effectLst/>
                <a:highlight>
                  <a:srgbClr val="FFFFFF"/>
                </a:highlight>
              </a:rPr>
              <a:t>An eternal life</a:t>
            </a:r>
          </a:p>
          <a:p>
            <a:r>
              <a:rPr lang="en-AU" b="0" i="0" dirty="0">
                <a:solidFill>
                  <a:srgbClr val="000000"/>
                </a:solidFill>
                <a:effectLst/>
                <a:highlight>
                  <a:srgbClr val="FFFFFF"/>
                </a:highlight>
              </a:rPr>
              <a:t>Importantly, the exhibition highlights the role of visual culture in establishing and maintaining notions of power, authority and divinity among the rulers of ancient Egypt. </a:t>
            </a:r>
            <a:endParaRPr lang="en-AU" dirty="0">
              <a:solidFill>
                <a:srgbClr val="000000"/>
              </a:solidFill>
              <a:highlight>
                <a:srgbClr val="FFFFFF"/>
              </a:highlight>
            </a:endParaRPr>
          </a:p>
          <a:p>
            <a:pPr algn="l"/>
            <a:endParaRPr lang="en-US" dirty="0">
              <a:highlight>
                <a:srgbClr val="FFFFFF"/>
              </a:highlight>
              <a:latin typeface="Calibri"/>
              <a:ea typeface="Calibri"/>
              <a:cs typeface="Calibri"/>
            </a:endParaRPr>
          </a:p>
          <a:p>
            <a:r>
              <a:rPr lang="en-US" i="1" dirty="0">
                <a:highlight>
                  <a:srgbClr val="FFFFFF"/>
                </a:highlight>
                <a:latin typeface="Calibri"/>
                <a:ea typeface="Calibri"/>
                <a:cs typeface="Calibri"/>
              </a:rPr>
              <a:t>Note to Teachers: This exhibition does not contain human remains. </a:t>
            </a:r>
            <a:endParaRPr lang="en-US" dirty="0">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2</a:t>
            </a:fld>
            <a:endParaRPr lang="en-AU"/>
          </a:p>
        </p:txBody>
      </p:sp>
    </p:spTree>
    <p:extLst>
      <p:ext uri="{BB962C8B-B14F-4D97-AF65-F5344CB8AC3E}">
        <p14:creationId xmlns:p14="http://schemas.microsoft.com/office/powerpoint/2010/main" val="1250503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What is a Pharaoh?</a:t>
            </a:r>
            <a:endParaRPr lang="en-AU" i="0" dirty="0">
              <a:solidFill>
                <a:srgbClr val="000000"/>
              </a:solidFill>
              <a:effectLst/>
              <a:highlight>
                <a:srgbClr val="FFFFFF"/>
              </a:highlight>
            </a:endParaRPr>
          </a:p>
          <a:p>
            <a:endParaRPr lang="en-AU" b="1" dirty="0">
              <a:solidFill>
                <a:srgbClr val="000000"/>
              </a:solidFill>
              <a:highlight>
                <a:srgbClr val="FFFFFF"/>
              </a:highlight>
            </a:endParaRPr>
          </a:p>
          <a:p>
            <a:pPr algn="l"/>
            <a:r>
              <a:rPr lang="en-AU" i="1" dirty="0">
                <a:solidFill>
                  <a:srgbClr val="000000"/>
                </a:solidFill>
                <a:highlight>
                  <a:srgbClr val="FFFFFF"/>
                </a:highlight>
              </a:rPr>
              <a:t>Background</a:t>
            </a:r>
            <a:endParaRPr lang="en-US" b="0" i="0" dirty="0">
              <a:solidFill>
                <a:srgbClr val="000000"/>
              </a:solidFill>
              <a:effectLst/>
              <a:highlight>
                <a:srgbClr val="FFFFFF"/>
              </a:highlight>
            </a:endParaRPr>
          </a:p>
          <a:p>
            <a:pPr algn="l"/>
            <a:r>
              <a:rPr lang="en-AU" b="0" i="0" dirty="0">
                <a:solidFill>
                  <a:srgbClr val="000000"/>
                </a:solidFill>
                <a:effectLst/>
                <a:highlight>
                  <a:srgbClr val="FFFFFF"/>
                </a:highlight>
              </a:rPr>
              <a:t>A pharaoh was the ruler of ancient Egypt, a title that came into use around the mid-sixteenth century BCE from the term </a:t>
            </a:r>
            <a:r>
              <a:rPr lang="en-AU" b="0" i="1" dirty="0">
                <a:solidFill>
                  <a:srgbClr val="000000"/>
                </a:solidFill>
                <a:effectLst/>
                <a:highlight>
                  <a:srgbClr val="FFFFFF"/>
                </a:highlight>
              </a:rPr>
              <a:t>per-aa</a:t>
            </a:r>
            <a:r>
              <a:rPr lang="en-AU" b="0" i="0" dirty="0">
                <a:solidFill>
                  <a:srgbClr val="000000"/>
                </a:solidFill>
                <a:effectLst/>
                <a:highlight>
                  <a:srgbClr val="FFFFFF"/>
                </a:highlight>
              </a:rPr>
              <a:t>, meaning 'great house'.</a:t>
            </a:r>
          </a:p>
          <a:p>
            <a:pPr algn="l"/>
            <a:r>
              <a:rPr lang="en-AU" b="0" i="0" dirty="0">
                <a:solidFill>
                  <a:srgbClr val="000000"/>
                </a:solidFill>
                <a:effectLst/>
                <a:highlight>
                  <a:srgbClr val="FFFFFF"/>
                </a:highlight>
              </a:rPr>
              <a:t>The pharaoh was both the political and religious ruler of the people, whose roles included high priest of the temples, head of the country’s administration, leader of the army and head of the royal family. Their most important job was to maintain the wellbeing of the gods, who in turn provided stability and prosperity for Egypt. Pharaohs presented images of themselves as invincible warriors and devoted worshippers of the gods; however, the reality of being a King was more complex. Not all pharaohs were male, or even Egyptian, and despite the king’s supreme status, ancient Egypt was impacted by civil war and conquered by foreign powers.</a:t>
            </a:r>
            <a:endParaRPr lang="en-AU" b="0" dirty="0">
              <a:solidFill>
                <a:srgbClr val="000000"/>
              </a:solidFill>
              <a:effectLst/>
              <a:highlight>
                <a:srgbClr val="FFFFFF"/>
              </a:highlight>
            </a:endParaRPr>
          </a:p>
          <a:p>
            <a:endParaRPr lang="en-AU" dirty="0">
              <a:solidFill>
                <a:srgbClr val="000000"/>
              </a:solidFill>
              <a:highlight>
                <a:srgbClr val="FFFFFF"/>
              </a:highlight>
            </a:endParaRPr>
          </a:p>
          <a:p>
            <a:r>
              <a:rPr lang="en-AU" b="0" i="1" dirty="0">
                <a:solidFill>
                  <a:srgbClr val="000000"/>
                </a:solidFill>
                <a:effectLst/>
                <a:highlight>
                  <a:srgbClr val="FFFFFF"/>
                </a:highlight>
              </a:rPr>
              <a:t>Statue of Pharaoh </a:t>
            </a:r>
            <a:r>
              <a:rPr lang="en-AU" b="0" i="1" dirty="0" err="1">
                <a:solidFill>
                  <a:srgbClr val="000000"/>
                </a:solidFill>
                <a:effectLst/>
                <a:highlight>
                  <a:srgbClr val="FFFFFF"/>
                </a:highlight>
              </a:rPr>
              <a:t>Sety</a:t>
            </a:r>
            <a:r>
              <a:rPr lang="en-AU" b="0" i="1" dirty="0">
                <a:solidFill>
                  <a:srgbClr val="000000"/>
                </a:solidFill>
                <a:effectLst/>
                <a:highlight>
                  <a:srgbClr val="FFFFFF"/>
                </a:highlight>
              </a:rPr>
              <a:t> II wearing emblems marking his royal status</a:t>
            </a:r>
            <a:r>
              <a:rPr lang="en-AU" i="1" dirty="0">
                <a:solidFill>
                  <a:srgbClr val="000000"/>
                </a:solidFill>
                <a:highlight>
                  <a:srgbClr val="FFFFFF"/>
                </a:highlight>
              </a:rPr>
              <a:t>,</a:t>
            </a:r>
            <a:r>
              <a:rPr lang="en-AU" dirty="0">
                <a:solidFill>
                  <a:srgbClr val="000000"/>
                </a:solidFill>
                <a:highlight>
                  <a:srgbClr val="FFFFFF"/>
                </a:highlight>
              </a:rPr>
              <a:t> </a:t>
            </a:r>
            <a:endParaRPr lang="en-US">
              <a:solidFill>
                <a:srgbClr val="000000"/>
              </a:solidFill>
              <a:highlight>
                <a:srgbClr val="FFFFFF"/>
              </a:highlight>
            </a:endParaRPr>
          </a:p>
          <a:p>
            <a:r>
              <a:rPr lang="en-AU" dirty="0">
                <a:solidFill>
                  <a:srgbClr val="000000"/>
                </a:solidFill>
                <a:highlight>
                  <a:srgbClr val="FFFFFF"/>
                </a:highlight>
              </a:rPr>
              <a:t>This object</a:t>
            </a:r>
            <a:r>
              <a:rPr lang="en-AU" b="0" i="0" dirty="0">
                <a:solidFill>
                  <a:srgbClr val="000000"/>
                </a:solidFill>
                <a:effectLst/>
                <a:highlight>
                  <a:srgbClr val="FFFFFF"/>
                </a:highlight>
              </a:rPr>
              <a:t> is one of the most complete sculptures from ancient Egypt. It depicts the Pharaoh </a:t>
            </a:r>
            <a:r>
              <a:rPr lang="en-AU" b="0" i="0" dirty="0" err="1">
                <a:solidFill>
                  <a:srgbClr val="000000"/>
                </a:solidFill>
                <a:effectLst/>
                <a:highlight>
                  <a:srgbClr val="FFFFFF"/>
                </a:highlight>
              </a:rPr>
              <a:t>Sety</a:t>
            </a:r>
            <a:r>
              <a:rPr lang="en-AU" b="0" i="0" dirty="0">
                <a:solidFill>
                  <a:srgbClr val="000000"/>
                </a:solidFill>
                <a:effectLst/>
                <a:highlight>
                  <a:srgbClr val="FFFFFF"/>
                </a:highlight>
              </a:rPr>
              <a:t> II in a seated pose. </a:t>
            </a:r>
            <a:r>
              <a:rPr lang="en-AU" b="0" i="0" dirty="0" err="1">
                <a:solidFill>
                  <a:srgbClr val="000000"/>
                </a:solidFill>
                <a:effectLst/>
                <a:highlight>
                  <a:srgbClr val="FFFFFF"/>
                </a:highlight>
              </a:rPr>
              <a:t>Sety</a:t>
            </a:r>
            <a:r>
              <a:rPr lang="en-AU" b="0" i="0" dirty="0">
                <a:solidFill>
                  <a:srgbClr val="000000"/>
                </a:solidFill>
                <a:effectLst/>
                <a:highlight>
                  <a:srgbClr val="FFFFFF"/>
                </a:highlight>
              </a:rPr>
              <a:t> II ruled for about six years, during a time of great turmoil when two pharaohs competed for power. He is shown here holding a small ram’s head, which is an emblem of the powerful creator god Amun-Ra. The uraeus (an upright cobra on his forehead) and bull’s tail visible between his legs are both symbols of royal power. His throne is decorated with plant decorations, representing the unification of Upper Egypt (land to the south) and Lower Egypt (land to the north). The pharaoh’s royal names are engraved on his shoulders and the inscription on the base of the statue shows his royal titles.</a:t>
            </a:r>
          </a:p>
          <a:p>
            <a:endParaRPr lang="en-AU" dirty="0">
              <a:solidFill>
                <a:srgbClr val="000000"/>
              </a:solidFill>
              <a:highlight>
                <a:srgbClr val="FFFFFF"/>
              </a:highlight>
            </a:endParaRPr>
          </a:p>
          <a:p>
            <a:r>
              <a:rPr lang="en-AU" b="0" i="1" dirty="0">
                <a:solidFill>
                  <a:srgbClr val="000000"/>
                </a:solidFill>
                <a:effectLst/>
                <a:highlight>
                  <a:srgbClr val="FFFFFF"/>
                </a:highlight>
              </a:rPr>
              <a:t>Plaque showing King Amenemhat IV offering ointment to the god Atum, Lord of Heliopolis. </a:t>
            </a:r>
            <a:endParaRPr lang="en-AU" dirty="0">
              <a:solidFill>
                <a:srgbClr val="000000"/>
              </a:solidFill>
              <a:highlight>
                <a:srgbClr val="FFFFFF"/>
              </a:highlight>
            </a:endParaRPr>
          </a:p>
          <a:p>
            <a:r>
              <a:rPr lang="en-AU" b="0" i="0" dirty="0">
                <a:solidFill>
                  <a:srgbClr val="000000"/>
                </a:solidFill>
                <a:effectLst/>
                <a:highlight>
                  <a:srgbClr val="FFFFFF"/>
                </a:highlight>
              </a:rPr>
              <a:t>This object shows Pharaoh Amenemhat IV (1786-1777 BCE) on the right, offering ointment to the god of </a:t>
            </a:r>
            <a:r>
              <a:rPr lang="en-AU" dirty="0">
                <a:solidFill>
                  <a:srgbClr val="000000"/>
                </a:solidFill>
                <a:highlight>
                  <a:srgbClr val="FFFFFF"/>
                </a:highlight>
              </a:rPr>
              <a:t>creation and the</a:t>
            </a:r>
            <a:r>
              <a:rPr lang="en-AU" b="0" i="0" dirty="0">
                <a:solidFill>
                  <a:srgbClr val="000000"/>
                </a:solidFill>
                <a:effectLst/>
                <a:highlight>
                  <a:srgbClr val="FFFFFF"/>
                </a:highlight>
              </a:rPr>
              <a:t> setting sun, Atum. We can see hieroglyphs above the two figures. The god Atum is shown wearing a crown representing the unification of Egypt, known as the double crown. He is carrying an ‘ankh’ amulet in his right hand, symbolising life, and a ‘was’ </a:t>
            </a:r>
            <a:r>
              <a:rPr lang="en-AU" dirty="0">
                <a:solidFill>
                  <a:srgbClr val="000000"/>
                </a:solidFill>
                <a:highlight>
                  <a:srgbClr val="FFFFFF"/>
                </a:highlight>
              </a:rPr>
              <a:t>sceptre </a:t>
            </a:r>
            <a:r>
              <a:rPr lang="en-AU" b="0" i="0" dirty="0">
                <a:solidFill>
                  <a:srgbClr val="000000"/>
                </a:solidFill>
                <a:effectLst/>
                <a:highlight>
                  <a:srgbClr val="FFFFFF"/>
                </a:highlight>
              </a:rPr>
              <a:t>in his left hand, symbolising power.</a:t>
            </a:r>
            <a:endParaRPr lang="en-AU" dirty="0">
              <a:solidFill>
                <a:srgbClr val="000000"/>
              </a:solidFill>
              <a:highlight>
                <a:srgbClr val="FFFFFF"/>
              </a:highlight>
            </a:endParaRPr>
          </a:p>
          <a:p>
            <a:endParaRPr lang="en-AU" dirty="0">
              <a:solidFill>
                <a:srgbClr val="000000"/>
              </a:solidFill>
              <a:highlight>
                <a:srgbClr val="FFFFFF"/>
              </a:highlight>
            </a:endParaRPr>
          </a:p>
          <a:p>
            <a:r>
              <a:rPr lang="en-AU" b="1" dirty="0">
                <a:solidFill>
                  <a:srgbClr val="000000"/>
                </a:solidFill>
                <a:highlight>
                  <a:srgbClr val="FFFFFF"/>
                </a:highlight>
              </a:rPr>
              <a:t>Activities and discussion questions for students</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Observe the representations of the pharaohs in each of these objects. What similarities and differences can you find? </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What different symbols can you identify, and what might they mean?</a:t>
            </a:r>
            <a:r>
              <a:rPr lang="en-AU" b="0" i="0" dirty="0">
                <a:solidFill>
                  <a:srgbClr val="000000"/>
                </a:solidFill>
                <a:effectLst/>
                <a:highlight>
                  <a:srgbClr val="FFFFFF"/>
                </a:highlight>
              </a:rPr>
              <a:t> </a:t>
            </a:r>
          </a:p>
          <a:p>
            <a:pPr marL="285750" indent="-285750">
              <a:buFont typeface="Symbol"/>
              <a:buChar char="•"/>
            </a:pPr>
            <a:r>
              <a:rPr lang="en-AU" dirty="0">
                <a:solidFill>
                  <a:srgbClr val="000000"/>
                </a:solidFill>
                <a:highlight>
                  <a:srgbClr val="FFFFFF"/>
                </a:highlight>
              </a:rPr>
              <a:t>Consider the function of these objects – where might they have been placed and what would they be used for?</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What other observations or questions do you have about these objects?</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Look closely at the statue of Pharaoh </a:t>
            </a:r>
            <a:r>
              <a:rPr lang="en-AU" dirty="0" err="1">
                <a:solidFill>
                  <a:srgbClr val="000000"/>
                </a:solidFill>
                <a:highlight>
                  <a:srgbClr val="FFFFFF"/>
                </a:highlight>
              </a:rPr>
              <a:t>Sety</a:t>
            </a:r>
            <a:r>
              <a:rPr lang="en-AU" dirty="0">
                <a:solidFill>
                  <a:srgbClr val="000000"/>
                </a:solidFill>
                <a:highlight>
                  <a:srgbClr val="FFFFFF"/>
                </a:highlight>
              </a:rPr>
              <a:t> II. How has he been portrayed as a strong and stable leader? Consider the symbols described above, as well as his posture and physical appearance.</a:t>
            </a:r>
            <a:endParaRPr lang="en-US" b="0" i="0" dirty="0">
              <a:solidFill>
                <a:srgbClr val="000000"/>
              </a:solidFill>
              <a:effectLst/>
              <a:highlight>
                <a:srgbClr val="FFFFFF"/>
              </a:highlight>
            </a:endParaRPr>
          </a:p>
          <a:p>
            <a:pPr marL="285750" indent="-285750" algn="l">
              <a:buFont typeface="Symbol"/>
              <a:buChar char="•"/>
            </a:pPr>
            <a:r>
              <a:rPr lang="en-AU" i="0" dirty="0">
                <a:solidFill>
                  <a:srgbClr val="000000"/>
                </a:solidFill>
                <a:effectLst/>
                <a:highlight>
                  <a:srgbClr val="FFFFFF"/>
                </a:highlight>
              </a:rPr>
              <a:t>Why do you think it was important for pharaohs to represent themselves with symbols of strength and authority, and to be shown to be connected to the gods?</a:t>
            </a:r>
          </a:p>
          <a:p>
            <a:endParaRPr lang="en-US" sz="1800" b="1" dirty="0">
              <a:highlight>
                <a:srgbClr val="FFFFFF"/>
              </a:highlight>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3</a:t>
            </a:fld>
            <a:endParaRPr lang="en-AU"/>
          </a:p>
        </p:txBody>
      </p:sp>
    </p:spTree>
    <p:extLst>
      <p:ext uri="{BB962C8B-B14F-4D97-AF65-F5344CB8AC3E}">
        <p14:creationId xmlns:p14="http://schemas.microsoft.com/office/powerpoint/2010/main" val="297923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Art in ancient Egypt</a:t>
            </a:r>
            <a:endParaRPr lang="en-AU" b="0" i="0" dirty="0">
              <a:solidFill>
                <a:srgbClr val="000000"/>
              </a:solidFill>
              <a:effectLst/>
              <a:highlight>
                <a:srgbClr val="FFFFFF"/>
              </a:highlight>
            </a:endParaRPr>
          </a:p>
          <a:p>
            <a:endParaRPr lang="en-AU" b="1" dirty="0">
              <a:solidFill>
                <a:srgbClr val="000000"/>
              </a:solidFill>
              <a:highlight>
                <a:srgbClr val="FFFFFF"/>
              </a:highlight>
            </a:endParaRPr>
          </a:p>
          <a:p>
            <a:pPr algn="l"/>
            <a:r>
              <a:rPr lang="en-AU" i="1">
                <a:solidFill>
                  <a:srgbClr val="000000"/>
                </a:solidFill>
                <a:highlight>
                  <a:srgbClr val="FFFFFF"/>
                </a:highlight>
              </a:rPr>
              <a:t>Background</a:t>
            </a:r>
            <a:endParaRPr lang="en-US" b="0" i="0" dirty="0">
              <a:solidFill>
                <a:srgbClr val="000000"/>
              </a:solidFill>
              <a:effectLst/>
              <a:highlight>
                <a:srgbClr val="FFFFFF"/>
              </a:highlight>
            </a:endParaRPr>
          </a:p>
          <a:p>
            <a:r>
              <a:rPr lang="en-AU" b="0" i="0">
                <a:solidFill>
                  <a:srgbClr val="000000"/>
                </a:solidFill>
                <a:effectLst/>
                <a:highlight>
                  <a:srgbClr val="FFFFFF"/>
                </a:highlight>
              </a:rPr>
              <a:t>Ancient Egyptian art was deeply symbolic, often serving religious and magical purposes.</a:t>
            </a:r>
            <a:r>
              <a:rPr lang="en-AU">
                <a:solidFill>
                  <a:srgbClr val="000000"/>
                </a:solidFill>
                <a:highlight>
                  <a:srgbClr val="FFFFFF"/>
                </a:highlight>
              </a:rPr>
              <a:t> </a:t>
            </a:r>
            <a:r>
              <a:rPr lang="en-AU" b="0" i="0">
                <a:solidFill>
                  <a:srgbClr val="000000"/>
                </a:solidFill>
                <a:effectLst/>
                <a:highlight>
                  <a:srgbClr val="FFFFFF"/>
                </a:highlight>
              </a:rPr>
              <a:t>This is partly because ancient Egyptians believed that the existence of an image made the ideas it represented a reality. Objects such as statues or amulets, and paintings on tombs or temple walls were produced to offer protection, to be a home for a god, or to make ideas into reality. Many objects were inscribed with hieroglyphs or cartouches (which is an oval frame enclosing a royal name). </a:t>
            </a:r>
          </a:p>
          <a:p>
            <a:r>
              <a:rPr lang="en-AU" b="0" i="0" dirty="0">
                <a:solidFill>
                  <a:srgbClr val="000000"/>
                </a:solidFill>
                <a:effectLst/>
                <a:highlight>
                  <a:srgbClr val="FFFFFF"/>
                </a:highlight>
              </a:rPr>
              <a:t>Egyptian art reflects a fundamental concept in ancient Egyptian society known as </a:t>
            </a:r>
            <a:r>
              <a:rPr lang="en-AU" b="0" i="1" dirty="0" err="1">
                <a:solidFill>
                  <a:srgbClr val="000000"/>
                </a:solidFill>
                <a:effectLst/>
                <a:highlight>
                  <a:srgbClr val="FFFFFF"/>
                </a:highlight>
              </a:rPr>
              <a:t>ma’at</a:t>
            </a:r>
            <a:r>
              <a:rPr lang="en-AU" b="0" i="1" dirty="0">
                <a:solidFill>
                  <a:srgbClr val="000000"/>
                </a:solidFill>
                <a:effectLst/>
                <a:highlight>
                  <a:srgbClr val="FFFFFF"/>
                </a:highlight>
              </a:rPr>
              <a:t>, </a:t>
            </a:r>
            <a:r>
              <a:rPr lang="en-AU" b="0" i="0" dirty="0">
                <a:solidFill>
                  <a:srgbClr val="000000"/>
                </a:solidFill>
                <a:effectLst/>
                <a:highlight>
                  <a:srgbClr val="FFFFFF"/>
                </a:highlight>
              </a:rPr>
              <a:t>which refers to harmony, balance and justice. </a:t>
            </a:r>
            <a:r>
              <a:rPr lang="en-AU" dirty="0">
                <a:solidFill>
                  <a:srgbClr val="000000"/>
                </a:solidFill>
                <a:highlight>
                  <a:srgbClr val="FFFFFF"/>
                </a:highlight>
              </a:rPr>
              <a:t>Ma'at was often represented as a goddess with a single feather on her head. </a:t>
            </a:r>
            <a:r>
              <a:rPr lang="en-AU" b="0" i="0" dirty="0">
                <a:solidFill>
                  <a:srgbClr val="000000"/>
                </a:solidFill>
                <a:effectLst/>
                <a:highlight>
                  <a:srgbClr val="FFFFFF"/>
                </a:highlight>
              </a:rPr>
              <a:t>The primary duty of the pharaoh was to uphold the principle of </a:t>
            </a:r>
            <a:r>
              <a:rPr lang="en-AU" b="0" i="1" dirty="0" err="1">
                <a:solidFill>
                  <a:srgbClr val="000000"/>
                </a:solidFill>
                <a:effectLst/>
                <a:highlight>
                  <a:srgbClr val="FFFFFF"/>
                </a:highlight>
              </a:rPr>
              <a:t>ma’at</a:t>
            </a:r>
            <a:r>
              <a:rPr lang="en-AU" b="0" i="1" dirty="0">
                <a:solidFill>
                  <a:srgbClr val="000000"/>
                </a:solidFill>
                <a:effectLst/>
                <a:highlight>
                  <a:srgbClr val="FFFFFF"/>
                </a:highlight>
              </a:rPr>
              <a:t> </a:t>
            </a:r>
            <a:r>
              <a:rPr lang="en-AU" b="0" i="0" dirty="0">
                <a:solidFill>
                  <a:srgbClr val="000000"/>
                </a:solidFill>
                <a:effectLst/>
                <a:highlight>
                  <a:srgbClr val="FFFFFF"/>
                </a:highlight>
              </a:rPr>
              <a:t>in the world. </a:t>
            </a:r>
          </a:p>
          <a:p>
            <a:endParaRPr lang="en-AU" dirty="0">
              <a:solidFill>
                <a:srgbClr val="000000"/>
              </a:solidFill>
              <a:highlight>
                <a:srgbClr val="FFFFFF"/>
              </a:highlight>
            </a:endParaRPr>
          </a:p>
          <a:p>
            <a:r>
              <a:rPr lang="en-AU" dirty="0">
                <a:solidFill>
                  <a:srgbClr val="000000"/>
                </a:solidFill>
                <a:highlight>
                  <a:srgbClr val="FFFFFF"/>
                </a:highlight>
              </a:rPr>
              <a:t>Egyptian art has several key stylistic conventions, including balanced forms and composition, clear outlines, simplified shapes and flat areas of colour, all of which create order and clarity in the imagery. Because the function of Egyptian art is largely symbolic, the human figures are often depicted in a static or stylised pose, with an emphasis on showing each part of the human body in its most complete form. Shoulders face forward, while the torso and hips are in three-quarter view, ensuring that the legs and arms are fully visible</a:t>
            </a:r>
            <a:r>
              <a:rPr lang="en-AU" b="0" i="0" dirty="0">
                <a:solidFill>
                  <a:srgbClr val="000000"/>
                </a:solidFill>
                <a:effectLst/>
                <a:highlight>
                  <a:srgbClr val="FFFFFF"/>
                </a:highlight>
              </a:rPr>
              <a:t>.</a:t>
            </a:r>
            <a:r>
              <a:rPr lang="en-AU" dirty="0">
                <a:solidFill>
                  <a:srgbClr val="000000"/>
                </a:solidFill>
                <a:highlight>
                  <a:srgbClr val="FFFFFF"/>
                </a:highlight>
              </a:rPr>
              <a:t> While heads are shown in profile, the eye are drawn as if from the front. Sometimes naturalistic features were used, reflecting the individual qualities of the subject being represented</a:t>
            </a:r>
            <a:r>
              <a:rPr lang="en-AU" b="0" i="0" dirty="0">
                <a:solidFill>
                  <a:srgbClr val="000000"/>
                </a:solidFill>
                <a:effectLst/>
                <a:highlight>
                  <a:srgbClr val="FFFFFF"/>
                </a:highlight>
              </a:rPr>
              <a:t>.</a:t>
            </a:r>
            <a:r>
              <a:rPr lang="en-AU" dirty="0">
                <a:solidFill>
                  <a:srgbClr val="000000"/>
                </a:solidFill>
                <a:highlight>
                  <a:srgbClr val="FFFFFF"/>
                </a:highlight>
              </a:rPr>
              <a:t> The pose of the figure, whether it be standing, walking, sitting or kneeling, is also stylised and has symbolic meaning. A limited number of arm and hand gestures showed what the figure was doing. For example, hands raised towards a subject could indicate worship, and both arms raised with hands extended outwards shows </a:t>
            </a:r>
            <a:r>
              <a:rPr lang="en-AU" dirty="0" err="1">
                <a:solidFill>
                  <a:srgbClr val="000000"/>
                </a:solidFill>
                <a:highlight>
                  <a:srgbClr val="FFFFFF"/>
                </a:highlight>
              </a:rPr>
              <a:t>protection.i</a:t>
            </a:r>
            <a:r>
              <a:rPr lang="en-AU" dirty="0">
                <a:solidFill>
                  <a:srgbClr val="000000"/>
                </a:solidFill>
                <a:highlight>
                  <a:srgbClr val="FFFFFF"/>
                </a:highlight>
              </a:rPr>
              <a:t> </a:t>
            </a:r>
            <a:endParaRPr lang="en-US" dirty="0">
              <a:highlight>
                <a:srgbClr val="FFFFFF"/>
              </a:highlight>
            </a:endParaRPr>
          </a:p>
          <a:p>
            <a:pPr algn="l"/>
            <a:endParaRPr lang="en-US" b="0" i="0" dirty="0">
              <a:solidFill>
                <a:srgbClr val="000000"/>
              </a:solidFill>
              <a:effectLst/>
              <a:highlight>
                <a:srgbClr val="FFFFFF"/>
              </a:highlight>
            </a:endParaRPr>
          </a:p>
          <a:p>
            <a:r>
              <a:rPr lang="en-AU" i="1" dirty="0">
                <a:solidFill>
                  <a:srgbClr val="000000"/>
                </a:solidFill>
                <a:highlight>
                  <a:srgbClr val="FFFFFF"/>
                </a:highlight>
              </a:rPr>
              <a:t>Lintel </a:t>
            </a:r>
            <a:r>
              <a:rPr lang="en-AU" b="0" i="1" dirty="0">
                <a:solidFill>
                  <a:srgbClr val="000000"/>
                </a:solidFill>
                <a:effectLst/>
                <a:highlight>
                  <a:srgbClr val="FFFFFF"/>
                </a:highlight>
              </a:rPr>
              <a:t>of </a:t>
            </a:r>
            <a:r>
              <a:rPr lang="en-AU" i="1" dirty="0" err="1">
                <a:solidFill>
                  <a:srgbClr val="000000"/>
                </a:solidFill>
                <a:highlight>
                  <a:srgbClr val="FFFFFF"/>
                </a:highlight>
              </a:rPr>
              <a:t>Ankhefenmut</a:t>
            </a:r>
            <a:endParaRPr lang="en-US" b="0" i="0" dirty="0" err="1">
              <a:solidFill>
                <a:srgbClr val="000000"/>
              </a:solidFill>
              <a:effectLst/>
              <a:highlight>
                <a:srgbClr val="FFFFFF"/>
              </a:highlight>
            </a:endParaRPr>
          </a:p>
          <a:p>
            <a:r>
              <a:rPr lang="en-AU" b="0" i="0" dirty="0">
                <a:solidFill>
                  <a:srgbClr val="000000"/>
                </a:solidFill>
                <a:effectLst/>
                <a:highlight>
                  <a:srgbClr val="FFFFFF"/>
                </a:highlight>
              </a:rPr>
              <a:t>The </a:t>
            </a:r>
            <a:r>
              <a:rPr lang="en-AU" dirty="0">
                <a:solidFill>
                  <a:srgbClr val="000000"/>
                </a:solidFill>
                <a:highlight>
                  <a:srgbClr val="FFFFFF"/>
                </a:highlight>
              </a:rPr>
              <a:t>object </a:t>
            </a:r>
            <a:r>
              <a:rPr lang="en-AU" b="0" i="0" dirty="0">
                <a:solidFill>
                  <a:srgbClr val="000000"/>
                </a:solidFill>
                <a:effectLst/>
                <a:highlight>
                  <a:srgbClr val="FFFFFF"/>
                </a:highlight>
              </a:rPr>
              <a:t>on the left of the slide is a lintel, which is a type of beam that would have formed the top of a door or entryway. On this lintel we see the image of </a:t>
            </a:r>
            <a:r>
              <a:rPr lang="en-AU" b="0" i="0" dirty="0" err="1">
                <a:solidFill>
                  <a:srgbClr val="000000"/>
                </a:solidFill>
                <a:effectLst/>
                <a:highlight>
                  <a:srgbClr val="FFFFFF"/>
                </a:highlight>
              </a:rPr>
              <a:t>Ankhefenmut</a:t>
            </a:r>
            <a:r>
              <a:rPr lang="en-AU" b="0" i="0" dirty="0">
                <a:solidFill>
                  <a:srgbClr val="000000"/>
                </a:solidFill>
                <a:effectLst/>
                <a:highlight>
                  <a:srgbClr val="FFFFFF"/>
                </a:highlight>
              </a:rPr>
              <a:t>, a priest and sculptor who lived during the 21st Dynasty (approx. 1069-945 BCE). </a:t>
            </a:r>
            <a:r>
              <a:rPr lang="en-AU" b="0" i="0" dirty="0" err="1">
                <a:solidFill>
                  <a:srgbClr val="000000"/>
                </a:solidFill>
                <a:effectLst/>
                <a:highlight>
                  <a:srgbClr val="FFFFFF"/>
                </a:highlight>
              </a:rPr>
              <a:t>Ankhefenmut</a:t>
            </a:r>
            <a:r>
              <a:rPr lang="en-AU" b="0" i="0" dirty="0">
                <a:solidFill>
                  <a:srgbClr val="000000"/>
                </a:solidFill>
                <a:effectLst/>
                <a:highlight>
                  <a:srgbClr val="FFFFFF"/>
                </a:highlight>
              </a:rPr>
              <a:t> is shown kneeling on each side, holding a fan and worshipping cartouches of the royal name of Pharaoh </a:t>
            </a:r>
            <a:r>
              <a:rPr lang="en-AU" b="0" i="0" dirty="0" err="1">
                <a:solidFill>
                  <a:srgbClr val="000000"/>
                </a:solidFill>
                <a:effectLst/>
                <a:highlight>
                  <a:srgbClr val="FFFFFF"/>
                </a:highlight>
              </a:rPr>
              <a:t>Siamun</a:t>
            </a:r>
            <a:r>
              <a:rPr lang="en-AU" b="0" i="0" dirty="0">
                <a:solidFill>
                  <a:srgbClr val="000000"/>
                </a:solidFill>
                <a:effectLst/>
                <a:highlight>
                  <a:srgbClr val="FFFFFF"/>
                </a:highlight>
              </a:rPr>
              <a:t>. </a:t>
            </a:r>
            <a:r>
              <a:rPr lang="en-AU" b="0" i="0" dirty="0" err="1">
                <a:solidFill>
                  <a:srgbClr val="000000"/>
                </a:solidFill>
                <a:effectLst/>
                <a:highlight>
                  <a:srgbClr val="FFFFFF"/>
                </a:highlight>
              </a:rPr>
              <a:t>Siamun</a:t>
            </a:r>
            <a:r>
              <a:rPr lang="en-AU" b="0" i="0" dirty="0">
                <a:solidFill>
                  <a:srgbClr val="000000"/>
                </a:solidFill>
                <a:effectLst/>
                <a:highlight>
                  <a:srgbClr val="FFFFFF"/>
                </a:highlight>
              </a:rPr>
              <a:t>, a pharaoh of Libyan descent, oversaw the construction of various monuments, including a temple in Memphis where this lintel originates. </a:t>
            </a:r>
          </a:p>
          <a:p>
            <a:endParaRPr lang="en-AU" dirty="0">
              <a:solidFill>
                <a:srgbClr val="000000"/>
              </a:solidFill>
              <a:highlight>
                <a:srgbClr val="FFFFFF"/>
              </a:highlight>
            </a:endParaRPr>
          </a:p>
          <a:p>
            <a:r>
              <a:rPr lang="en-AU" i="1" dirty="0">
                <a:solidFill>
                  <a:srgbClr val="000000"/>
                </a:solidFill>
                <a:highlight>
                  <a:srgbClr val="FFFFFF"/>
                </a:highlight>
              </a:rPr>
              <a:t>Tomb Painting presenting King Amenhotep I </a:t>
            </a:r>
            <a:endParaRPr lang="en-US" b="0" i="0" dirty="0">
              <a:solidFill>
                <a:srgbClr val="000000"/>
              </a:solidFill>
              <a:effectLst/>
              <a:highlight>
                <a:srgbClr val="FFFFFF"/>
              </a:highlight>
            </a:endParaRPr>
          </a:p>
          <a:p>
            <a:pPr algn="l"/>
            <a:r>
              <a:rPr lang="en-AU" b="0" i="0" dirty="0">
                <a:solidFill>
                  <a:srgbClr val="000000"/>
                </a:solidFill>
                <a:effectLst/>
                <a:highlight>
                  <a:srgbClr val="FFFFFF"/>
                </a:highlight>
              </a:rPr>
              <a:t>The painting to the right of this slide is from the tomb of a priest named </a:t>
            </a:r>
            <a:r>
              <a:rPr lang="en-AU" b="0" i="0" dirty="0" err="1">
                <a:solidFill>
                  <a:srgbClr val="000000"/>
                </a:solidFill>
                <a:effectLst/>
                <a:highlight>
                  <a:srgbClr val="FFFFFF"/>
                </a:highlight>
              </a:rPr>
              <a:t>Kynebu</a:t>
            </a:r>
            <a:r>
              <a:rPr lang="en-AU" b="0" i="0" dirty="0">
                <a:solidFill>
                  <a:srgbClr val="000000"/>
                </a:solidFill>
                <a:effectLst/>
                <a:highlight>
                  <a:srgbClr val="FFFFFF"/>
                </a:highlight>
              </a:rPr>
              <a:t>, and depicts Pharaoh Amenhotep I who ruled from approximately 1525-1504 BCE. Amenhotep I is shown wearing a crown with an uraeus. In his left hand, he holds a lotus flower and a crook, both symbols of kingship. The many pieces of jewellery he wears, his rectangular false beard and his linen tunic also mark his royal status.</a:t>
            </a:r>
          </a:p>
          <a:p>
            <a:endParaRPr lang="en-AU" dirty="0">
              <a:solidFill>
                <a:srgbClr val="000000"/>
              </a:solidFill>
              <a:highlight>
                <a:srgbClr val="FFFFFF"/>
              </a:highlight>
            </a:endParaRPr>
          </a:p>
          <a:p>
            <a:r>
              <a:rPr lang="en-AU" b="1" dirty="0">
                <a:solidFill>
                  <a:srgbClr val="000000"/>
                </a:solidFill>
                <a:highlight>
                  <a:srgbClr val="FFFFFF"/>
                </a:highlight>
              </a:rPr>
              <a:t>Activities and discussion questions for students</a:t>
            </a:r>
            <a:endParaRPr lang="en-US" b="0" i="0" dirty="0">
              <a:solidFill>
                <a:srgbClr val="000000"/>
              </a:solidFill>
              <a:effectLst/>
              <a:highlight>
                <a:srgbClr val="FFFFFF"/>
              </a:highlight>
            </a:endParaRPr>
          </a:p>
          <a:p>
            <a:pPr marL="285750" indent="-285750" algn="l">
              <a:buFont typeface="Symbol"/>
              <a:buChar char="•"/>
            </a:pPr>
            <a:r>
              <a:rPr lang="en-AU" i="0" dirty="0">
                <a:solidFill>
                  <a:srgbClr val="000000"/>
                </a:solidFill>
                <a:effectLst/>
                <a:highlight>
                  <a:srgbClr val="FFFFFF"/>
                </a:highlight>
              </a:rPr>
              <a:t>Identify some of the conventions of Egyptian art in these images. Can you find an example of:</a:t>
            </a:r>
          </a:p>
          <a:p>
            <a:pPr marL="742950" lvl="1" indent="-285750">
              <a:buFont typeface="Courier New"/>
              <a:buChar char="○"/>
            </a:pPr>
            <a:r>
              <a:rPr lang="en-AU" dirty="0">
                <a:solidFill>
                  <a:srgbClr val="000000"/>
                </a:solidFill>
                <a:highlight>
                  <a:srgbClr val="FFFFFF"/>
                </a:highlight>
              </a:rPr>
              <a:t>how the artist has created </a:t>
            </a:r>
            <a:r>
              <a:rPr lang="en-AU" i="0" dirty="0">
                <a:solidFill>
                  <a:srgbClr val="000000"/>
                </a:solidFill>
                <a:effectLst/>
                <a:highlight>
                  <a:srgbClr val="FFFFFF"/>
                </a:highlight>
              </a:rPr>
              <a:t>a balanced composition</a:t>
            </a:r>
          </a:p>
          <a:p>
            <a:pPr marL="742950" lvl="1" indent="-285750" algn="l">
              <a:buFont typeface="Courier New"/>
              <a:buChar char="○"/>
            </a:pPr>
            <a:r>
              <a:rPr lang="en-AU" i="0" dirty="0">
                <a:solidFill>
                  <a:srgbClr val="000000"/>
                </a:solidFill>
                <a:effectLst/>
                <a:highlight>
                  <a:srgbClr val="FFFFFF"/>
                </a:highlight>
              </a:rPr>
              <a:t>stylised poses</a:t>
            </a:r>
          </a:p>
          <a:p>
            <a:pPr marL="742950" lvl="1" indent="-285750" algn="l">
              <a:buFont typeface="Courier New"/>
              <a:buChar char="○"/>
            </a:pPr>
            <a:r>
              <a:rPr lang="en-AU" i="0" dirty="0">
                <a:solidFill>
                  <a:srgbClr val="000000"/>
                </a:solidFill>
                <a:effectLst/>
                <a:highlight>
                  <a:srgbClr val="FFFFFF"/>
                </a:highlight>
              </a:rPr>
              <a:t>objects which may have symbolic meaning </a:t>
            </a:r>
          </a:p>
          <a:p>
            <a:pPr marL="285750" indent="-285750">
              <a:buFont typeface="Symbol"/>
              <a:buChar char="•"/>
            </a:pPr>
            <a:r>
              <a:rPr lang="en-AU" i="0" dirty="0">
                <a:solidFill>
                  <a:srgbClr val="000000"/>
                </a:solidFill>
                <a:effectLst/>
                <a:highlight>
                  <a:srgbClr val="FFFFFF"/>
                </a:highlight>
              </a:rPr>
              <a:t>How do these images use composition, poses and symbolism to </a:t>
            </a:r>
            <a:r>
              <a:rPr lang="en-AU" dirty="0">
                <a:solidFill>
                  <a:srgbClr val="000000"/>
                </a:solidFill>
                <a:highlight>
                  <a:srgbClr val="FFFFFF"/>
                </a:highlight>
              </a:rPr>
              <a:t>communicate ideas about the power and role of the Pharaoh</a:t>
            </a:r>
            <a:r>
              <a:rPr lang="en-AU" i="0" dirty="0">
                <a:solidFill>
                  <a:srgbClr val="000000"/>
                </a:solidFill>
                <a:effectLst/>
                <a:highlight>
                  <a:srgbClr val="FFFFFF"/>
                </a:highlight>
              </a:rPr>
              <a:t>? </a:t>
            </a:r>
          </a:p>
          <a:p>
            <a:pPr marL="285750" indent="-285750">
              <a:buFont typeface="Symbol"/>
              <a:buChar char="•"/>
            </a:pPr>
            <a:r>
              <a:rPr lang="en-AU" dirty="0">
                <a:solidFill>
                  <a:srgbClr val="000000"/>
                </a:solidFill>
                <a:highlight>
                  <a:srgbClr val="FFFFFF"/>
                </a:highlight>
              </a:rPr>
              <a:t>In what ways do you think </a:t>
            </a:r>
            <a:r>
              <a:rPr lang="en-AU" i="0" dirty="0">
                <a:solidFill>
                  <a:srgbClr val="000000"/>
                </a:solidFill>
                <a:effectLst/>
                <a:highlight>
                  <a:srgbClr val="FFFFFF"/>
                </a:highlight>
              </a:rPr>
              <a:t>the role of art in ancient Egypt </a:t>
            </a:r>
            <a:r>
              <a:rPr lang="en-AU" dirty="0">
                <a:solidFill>
                  <a:srgbClr val="000000"/>
                </a:solidFill>
                <a:highlight>
                  <a:srgbClr val="FFFFFF"/>
                </a:highlight>
              </a:rPr>
              <a:t>is </a:t>
            </a:r>
            <a:r>
              <a:rPr lang="en-AU" i="0" dirty="0">
                <a:solidFill>
                  <a:srgbClr val="000000"/>
                </a:solidFill>
                <a:effectLst/>
                <a:highlight>
                  <a:srgbClr val="FFFFFF"/>
                </a:highlight>
              </a:rPr>
              <a:t>different to the role of art </a:t>
            </a:r>
            <a:r>
              <a:rPr lang="en-AU" dirty="0">
                <a:solidFill>
                  <a:srgbClr val="000000"/>
                </a:solidFill>
                <a:highlight>
                  <a:srgbClr val="FFFFFF"/>
                </a:highlight>
              </a:rPr>
              <a:t>today</a:t>
            </a:r>
            <a:r>
              <a:rPr lang="en-AU" i="0" dirty="0">
                <a:solidFill>
                  <a:srgbClr val="000000"/>
                </a:solidFill>
                <a:effectLst/>
                <a:highlight>
                  <a:srgbClr val="FFFFFF"/>
                </a:highlight>
              </a:rPr>
              <a:t>?</a:t>
            </a:r>
          </a:p>
          <a:p>
            <a:endParaRPr lang="en-US" sz="2400" u="sng" dirty="0">
              <a:highlight>
                <a:srgbClr val="FFFFFF"/>
              </a:highlight>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4</a:t>
            </a:fld>
            <a:endParaRPr lang="en-AU"/>
          </a:p>
        </p:txBody>
      </p:sp>
    </p:spTree>
    <p:extLst>
      <p:ext uri="{BB962C8B-B14F-4D97-AF65-F5344CB8AC3E}">
        <p14:creationId xmlns:p14="http://schemas.microsoft.com/office/powerpoint/2010/main" val="263136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Materials and Innovation</a:t>
            </a:r>
            <a:endParaRPr lang="en-AU" b="0" i="0" dirty="0">
              <a:solidFill>
                <a:srgbClr val="000000"/>
              </a:solidFill>
              <a:effectLst/>
              <a:highlight>
                <a:srgbClr val="FFFFFF"/>
              </a:highlight>
            </a:endParaRPr>
          </a:p>
          <a:p>
            <a:endParaRPr lang="en-AU" b="1" dirty="0">
              <a:solidFill>
                <a:srgbClr val="000000"/>
              </a:solidFill>
              <a:highlight>
                <a:srgbClr val="FFFFFF"/>
              </a:highlight>
            </a:endParaRPr>
          </a:p>
          <a:p>
            <a:pPr algn="l"/>
            <a:r>
              <a:rPr lang="en-AU" i="1" dirty="0">
                <a:solidFill>
                  <a:srgbClr val="000000"/>
                </a:solidFill>
                <a:highlight>
                  <a:srgbClr val="FFFFFF"/>
                </a:highlight>
              </a:rPr>
              <a:t>Background</a:t>
            </a:r>
            <a:endParaRPr lang="en-US" b="0" i="0" dirty="0">
              <a:solidFill>
                <a:srgbClr val="000000"/>
              </a:solidFill>
              <a:effectLst/>
              <a:highlight>
                <a:srgbClr val="FFFFFF"/>
              </a:highlight>
            </a:endParaRPr>
          </a:p>
          <a:p>
            <a:pPr algn="l"/>
            <a:r>
              <a:rPr lang="en-AU" b="0" i="0" dirty="0">
                <a:solidFill>
                  <a:srgbClr val="000000"/>
                </a:solidFill>
                <a:effectLst/>
                <a:highlight>
                  <a:srgbClr val="FFFFFF"/>
                </a:highlight>
              </a:rPr>
              <a:t>The objects on display in </a:t>
            </a:r>
            <a:r>
              <a:rPr lang="en-AU" i="1" dirty="0">
                <a:solidFill>
                  <a:srgbClr val="000000"/>
                </a:solidFill>
                <a:highlight>
                  <a:srgbClr val="FFFFFF"/>
                </a:highlight>
              </a:rPr>
              <a:t>Pharaoh</a:t>
            </a:r>
            <a:r>
              <a:rPr lang="en-AU" b="0" i="0" dirty="0">
                <a:solidFill>
                  <a:srgbClr val="000000"/>
                </a:solidFill>
                <a:effectLst/>
                <a:highlight>
                  <a:srgbClr val="FFFFFF"/>
                </a:highlight>
              </a:rPr>
              <a:t> are made from a range of materials such as granite, limestone, bronze, gold, amethyst, lapis lazuli, turquoise and a material called faience (a type of glazed ceramic). Ancient Egyptian craftsmen used colourful pigments from natural sources such as ochre, gypsum, manganese and malachite to paint temples and tomb walls, and create statues made of wood and stone. </a:t>
            </a:r>
          </a:p>
          <a:p>
            <a:r>
              <a:rPr lang="en-AU" b="0" i="0">
                <a:solidFill>
                  <a:srgbClr val="000000"/>
                </a:solidFill>
                <a:effectLst/>
                <a:highlight>
                  <a:srgbClr val="FFFFFF"/>
                </a:highlight>
              </a:rPr>
              <a:t>Some materials were local, while others came from as far as Afghanistan,</a:t>
            </a:r>
            <a:r>
              <a:rPr lang="en-AU">
                <a:solidFill>
                  <a:srgbClr val="000000"/>
                </a:solidFill>
                <a:highlight>
                  <a:srgbClr val="FFFFFF"/>
                </a:highlight>
              </a:rPr>
              <a:t> </a:t>
            </a:r>
            <a:r>
              <a:rPr lang="en-AU" b="0" i="0">
                <a:solidFill>
                  <a:srgbClr val="000000"/>
                </a:solidFill>
                <a:effectLst/>
                <a:highlight>
                  <a:srgbClr val="FFFFFF"/>
                </a:highlight>
              </a:rPr>
              <a:t>the Aegean, central Africa and the Near East. This reflects ancient Egypt’s diverse trade routes and shows remarkable innovation and skill in the way the various materials have been sourced and crafted. The objects on this slide show that ancient Egyptians were innovators in making things that were </a:t>
            </a:r>
            <a:r>
              <a:rPr lang="en-AU">
                <a:solidFill>
                  <a:srgbClr val="000000"/>
                </a:solidFill>
                <a:highlight>
                  <a:srgbClr val="FFFFFF"/>
                </a:highlight>
              </a:rPr>
              <a:t>exceptionally </a:t>
            </a:r>
            <a:r>
              <a:rPr lang="en-AU" b="0" i="0">
                <a:solidFill>
                  <a:srgbClr val="000000"/>
                </a:solidFill>
                <a:effectLst/>
                <a:highlight>
                  <a:srgbClr val="FFFFFF"/>
                </a:highlight>
              </a:rPr>
              <a:t>large and monumental, as well as objects that were very small and delicate.</a:t>
            </a:r>
          </a:p>
          <a:p>
            <a:pPr algn="l"/>
            <a:endParaRPr lang="en-US" b="0" i="0" dirty="0">
              <a:solidFill>
                <a:srgbClr val="000000"/>
              </a:solidFill>
              <a:effectLst/>
              <a:highlight>
                <a:srgbClr val="FFFFFF"/>
              </a:highlight>
            </a:endParaRPr>
          </a:p>
          <a:p>
            <a:r>
              <a:rPr lang="en-AU" i="1">
                <a:solidFill>
                  <a:srgbClr val="000000"/>
                </a:solidFill>
                <a:highlight>
                  <a:srgbClr val="FFFFFF"/>
                </a:highlight>
              </a:rPr>
              <a:t>Faience pieces </a:t>
            </a:r>
            <a:r>
              <a:rPr lang="en-AU" i="1">
                <a:solidFill>
                  <a:srgbClr val="000000"/>
                </a:solidFill>
                <a:effectLst/>
                <a:highlight>
                  <a:srgbClr val="FFFFFF"/>
                </a:highlight>
              </a:rPr>
              <a:t>and </a:t>
            </a:r>
            <a:r>
              <a:rPr lang="en-AU" i="1">
                <a:solidFill>
                  <a:srgbClr val="000000"/>
                </a:solidFill>
                <a:highlight>
                  <a:srgbClr val="FFFFFF"/>
                </a:highlight>
              </a:rPr>
              <a:t>mould</a:t>
            </a:r>
            <a:endParaRPr lang="en-US" b="0" i="0" dirty="0">
              <a:solidFill>
                <a:srgbClr val="000000"/>
              </a:solidFill>
              <a:effectLst/>
              <a:highlight>
                <a:srgbClr val="FFFFFF"/>
              </a:highlight>
            </a:endParaRPr>
          </a:p>
          <a:p>
            <a:r>
              <a:rPr lang="en-AU" b="0" i="0">
                <a:solidFill>
                  <a:srgbClr val="000000"/>
                </a:solidFill>
                <a:effectLst/>
                <a:highlight>
                  <a:srgbClr val="FFFFFF"/>
                </a:highlight>
              </a:rPr>
              <a:t>The objects on the </a:t>
            </a:r>
            <a:r>
              <a:rPr lang="en-AU">
                <a:solidFill>
                  <a:srgbClr val="000000"/>
                </a:solidFill>
                <a:highlight>
                  <a:srgbClr val="FFFFFF"/>
                </a:highlight>
              </a:rPr>
              <a:t>right are</a:t>
            </a:r>
            <a:r>
              <a:rPr lang="en-AU" b="0" i="0">
                <a:solidFill>
                  <a:srgbClr val="000000"/>
                </a:solidFill>
                <a:effectLst/>
                <a:highlight>
                  <a:srgbClr val="FFFFFF"/>
                </a:highlight>
              </a:rPr>
              <a:t> moulds which would have been used to manufacture pieces of faience for jewellery. Faience is a type of glazed ceramic made from sand, which was abundant in ancient Egypt and relatively easy to work with. Because of this, many pieces of jewellery were inlaid with glass or faience instead of precious stones. To make a faience piece, a molten mixture of sand, alkaline salts and colouring agents was poured inside. When it cooled, the jewellery could be extracted, and the mould could be reused. </a:t>
            </a:r>
            <a:endParaRPr lang="en-AU">
              <a:solidFill>
                <a:srgbClr val="000000"/>
              </a:solidFill>
              <a:highlight>
                <a:srgbClr val="FFFFFF"/>
              </a:highlight>
            </a:endParaRPr>
          </a:p>
          <a:p>
            <a:r>
              <a:rPr lang="en-AU" b="0" i="0" dirty="0">
                <a:solidFill>
                  <a:srgbClr val="000000"/>
                </a:solidFill>
                <a:effectLst/>
                <a:highlight>
                  <a:srgbClr val="FFFFFF"/>
                </a:highlight>
              </a:rPr>
              <a:t>Shown here are two faience moulds with their finished products; a </a:t>
            </a:r>
            <a:r>
              <a:rPr lang="en-AU" dirty="0">
                <a:solidFill>
                  <a:srgbClr val="000000"/>
                </a:solidFill>
                <a:highlight>
                  <a:srgbClr val="FFFFFF"/>
                </a:highlight>
              </a:rPr>
              <a:t>finger </a:t>
            </a:r>
            <a:r>
              <a:rPr lang="en-AU" b="0" i="0" dirty="0">
                <a:solidFill>
                  <a:srgbClr val="000000"/>
                </a:solidFill>
                <a:effectLst/>
                <a:highlight>
                  <a:srgbClr val="FFFFFF"/>
                </a:highlight>
              </a:rPr>
              <a:t>ring inscribed with the name of a ruler on it, and part of a collared necklace in the shape of an open lotus flower.</a:t>
            </a:r>
          </a:p>
          <a:p>
            <a:endParaRPr lang="en-AU" dirty="0">
              <a:solidFill>
                <a:srgbClr val="000000"/>
              </a:solidFill>
              <a:highlight>
                <a:srgbClr val="FFFFFF"/>
              </a:highlight>
            </a:endParaRPr>
          </a:p>
          <a:p>
            <a:r>
              <a:rPr lang="en-AU" i="1">
                <a:solidFill>
                  <a:srgbClr val="000000"/>
                </a:solidFill>
                <a:highlight>
                  <a:srgbClr val="FFFFFF"/>
                </a:highlight>
              </a:rPr>
              <a:t>Fist of a colossal statue of Pharaoh Ramses II</a:t>
            </a:r>
            <a:endParaRPr lang="en-US" b="0" i="0" dirty="0">
              <a:solidFill>
                <a:srgbClr val="000000"/>
              </a:solidFill>
              <a:effectLst/>
              <a:highlight>
                <a:srgbClr val="FFFFFF"/>
              </a:highlight>
            </a:endParaRPr>
          </a:p>
          <a:p>
            <a:r>
              <a:rPr lang="en-AU" b="0" i="0" dirty="0">
                <a:solidFill>
                  <a:srgbClr val="000000"/>
                </a:solidFill>
                <a:effectLst/>
                <a:highlight>
                  <a:srgbClr val="FFFFFF"/>
                </a:highlight>
              </a:rPr>
              <a:t>On the </a:t>
            </a:r>
            <a:r>
              <a:rPr lang="en-AU" dirty="0">
                <a:solidFill>
                  <a:srgbClr val="000000"/>
                </a:solidFill>
                <a:highlight>
                  <a:srgbClr val="FFFFFF"/>
                </a:highlight>
              </a:rPr>
              <a:t>left</a:t>
            </a:r>
            <a:r>
              <a:rPr lang="en-AU" b="0" i="0" dirty="0">
                <a:solidFill>
                  <a:srgbClr val="000000"/>
                </a:solidFill>
                <a:effectLst/>
                <a:highlight>
                  <a:srgbClr val="FFFFFF"/>
                </a:highlight>
              </a:rPr>
              <a:t>, you can see a large red granite fist. This fist formed part of a colossal statue of Pharaoh Ramses II (1279-1213 BCE), which stood in the temple of the creator god Ptah in Memphis. The fist weighs 1390 kg and measures 95 cm high, 145 cm wide and 105 cm deep. It would have required many skilled craftspeople to create such a work. Granite is </a:t>
            </a:r>
            <a:r>
              <a:rPr lang="en-AU" dirty="0">
                <a:solidFill>
                  <a:srgbClr val="000000"/>
                </a:solidFill>
                <a:highlight>
                  <a:srgbClr val="FFFFFF"/>
                </a:highlight>
              </a:rPr>
              <a:t>an extremely </a:t>
            </a:r>
            <a:r>
              <a:rPr lang="en-AU" b="0" i="0" dirty="0">
                <a:solidFill>
                  <a:srgbClr val="000000"/>
                </a:solidFill>
                <a:effectLst/>
                <a:highlight>
                  <a:srgbClr val="FFFFFF"/>
                </a:highlight>
              </a:rPr>
              <a:t>hard stone, ensuring that anything made from it would be durable and weather resistant. The large statue may have flanked the entrance to the temple, showcasing Ramses II’s power and protecting the building. </a:t>
            </a:r>
          </a:p>
          <a:p>
            <a:endParaRPr lang="en-AU" dirty="0">
              <a:solidFill>
                <a:srgbClr val="000000"/>
              </a:solidFill>
              <a:highlight>
                <a:srgbClr val="FFFFFF"/>
              </a:highlight>
            </a:endParaRPr>
          </a:p>
          <a:p>
            <a:r>
              <a:rPr lang="en-AU" b="1">
                <a:solidFill>
                  <a:srgbClr val="000000"/>
                </a:solidFill>
                <a:highlight>
                  <a:srgbClr val="FFFFFF"/>
                </a:highlight>
              </a:rPr>
              <a:t>Activities and discussion questions for students</a:t>
            </a:r>
            <a:endParaRPr lang="en-US" dirty="0">
              <a:solidFill>
                <a:srgbClr val="000000"/>
              </a:solidFill>
              <a:highlight>
                <a:srgbClr val="FFFFFF"/>
              </a:highlight>
            </a:endParaRPr>
          </a:p>
          <a:p>
            <a:pPr marL="285750" indent="-285750">
              <a:buFont typeface="Symbol"/>
              <a:buChar char="•"/>
            </a:pPr>
            <a:r>
              <a:rPr lang="en-AU">
                <a:solidFill>
                  <a:srgbClr val="000000"/>
                </a:solidFill>
                <a:highlight>
                  <a:srgbClr val="FFFFFF"/>
                </a:highlight>
              </a:rPr>
              <a:t>Look at the objects on the slide. Can you suggest what they may have been used for and what materials they might be made from?</a:t>
            </a:r>
            <a:endParaRPr lang="en-US" b="0" i="0" dirty="0">
              <a:solidFill>
                <a:srgbClr val="000000"/>
              </a:solidFill>
              <a:effectLst/>
              <a:highlight>
                <a:srgbClr val="FFFFFF"/>
              </a:highlight>
            </a:endParaRPr>
          </a:p>
          <a:p>
            <a:pPr marL="285750" indent="-285750" algn="l">
              <a:buFont typeface="Symbol"/>
              <a:buChar char="•"/>
            </a:pPr>
            <a:r>
              <a:rPr lang="en-AU" i="0" dirty="0">
                <a:solidFill>
                  <a:srgbClr val="000000"/>
                </a:solidFill>
                <a:effectLst/>
                <a:highlight>
                  <a:srgbClr val="FFFFFF"/>
                </a:highlight>
              </a:rPr>
              <a:t>Why do you think a material such as granite would have been chosen to create a statue of a Pharaoh? Consider the fact that it is strong and durable and the idea of permanence.</a:t>
            </a:r>
          </a:p>
          <a:p>
            <a:pPr marL="285750" indent="-285750" algn="l">
              <a:buFont typeface="Symbol"/>
              <a:buChar char="•"/>
            </a:pPr>
            <a:r>
              <a:rPr lang="en-AU" i="0" dirty="0">
                <a:solidFill>
                  <a:srgbClr val="000000"/>
                </a:solidFill>
                <a:effectLst/>
                <a:highlight>
                  <a:srgbClr val="FFFFFF"/>
                </a:highlight>
              </a:rPr>
              <a:t>What challenges might have been faced by ancient Egyptians in the creation of colossal statues or intricate jewellery?</a:t>
            </a:r>
          </a:p>
          <a:p>
            <a:endParaRPr lang="en-US" sz="2400" u="sng" dirty="0">
              <a:highlight>
                <a:srgbClr val="FFFFFF"/>
              </a:highlight>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5</a:t>
            </a:fld>
            <a:endParaRPr lang="en-AU"/>
          </a:p>
        </p:txBody>
      </p:sp>
    </p:spTree>
    <p:extLst>
      <p:ext uri="{BB962C8B-B14F-4D97-AF65-F5344CB8AC3E}">
        <p14:creationId xmlns:p14="http://schemas.microsoft.com/office/powerpoint/2010/main" val="358192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Everyday Life</a:t>
            </a:r>
            <a:endParaRPr lang="en-AU" b="0" i="0" dirty="0">
              <a:solidFill>
                <a:srgbClr val="000000"/>
              </a:solidFill>
              <a:effectLst/>
              <a:highlight>
                <a:srgbClr val="FFFFFF"/>
              </a:highlight>
            </a:endParaRPr>
          </a:p>
          <a:p>
            <a:endParaRPr lang="en-AU" b="1" dirty="0">
              <a:solidFill>
                <a:srgbClr val="000000"/>
              </a:solidFill>
              <a:highlight>
                <a:srgbClr val="FFFFFF"/>
              </a:highlight>
            </a:endParaRPr>
          </a:p>
          <a:p>
            <a:pPr algn="l"/>
            <a:r>
              <a:rPr lang="en-AU" i="1">
                <a:solidFill>
                  <a:srgbClr val="000000"/>
                </a:solidFill>
                <a:highlight>
                  <a:srgbClr val="FFFFFF"/>
                </a:highlight>
              </a:rPr>
              <a:t>Background</a:t>
            </a:r>
            <a:endParaRPr lang="en-US" b="0" i="0">
              <a:solidFill>
                <a:srgbClr val="000000"/>
              </a:solidFill>
              <a:effectLst/>
              <a:highlight>
                <a:srgbClr val="FFFFFF"/>
              </a:highlight>
            </a:endParaRPr>
          </a:p>
          <a:p>
            <a:r>
              <a:rPr lang="en-AU" b="0" i="0" dirty="0">
                <a:solidFill>
                  <a:srgbClr val="000000"/>
                </a:solidFill>
                <a:effectLst/>
                <a:highlight>
                  <a:srgbClr val="FFFFFF"/>
                </a:highlight>
              </a:rPr>
              <a:t>Egyptian society was hierarchical, and it was almost unheard of for ordinary people to become members of the </a:t>
            </a:r>
            <a:r>
              <a:rPr lang="en-AU" dirty="0">
                <a:solidFill>
                  <a:srgbClr val="000000"/>
                </a:solidFill>
                <a:highlight>
                  <a:srgbClr val="FFFFFF"/>
                </a:highlight>
              </a:rPr>
              <a:t>ruling </a:t>
            </a:r>
            <a:r>
              <a:rPr lang="en-AU" b="0" i="0" dirty="0">
                <a:solidFill>
                  <a:srgbClr val="000000"/>
                </a:solidFill>
                <a:effectLst/>
                <a:highlight>
                  <a:srgbClr val="FFFFFF"/>
                </a:highlight>
              </a:rPr>
              <a:t>classes. The pharaoh was at the top, followed by the vizier, royal court, priests, governors, scribes, craftsmen, and farmers and other everyday people. Unfortunately, while we know a lot about the people at the top of this hierarchy, we know far less about everyday people in ancient Egypt. As much of the population in ancient Egypt couldn’t read or write, it is difficult to access their perspectives because they left no written records.  </a:t>
            </a:r>
          </a:p>
          <a:p>
            <a:endParaRPr lang="en-AU" dirty="0">
              <a:solidFill>
                <a:srgbClr val="000000"/>
              </a:solidFill>
              <a:highlight>
                <a:srgbClr val="FFFFFF"/>
              </a:highlight>
            </a:endParaRPr>
          </a:p>
          <a:p>
            <a:r>
              <a:rPr lang="en-AU" b="0" i="0" dirty="0">
                <a:solidFill>
                  <a:srgbClr val="000000"/>
                </a:solidFill>
                <a:effectLst/>
                <a:highlight>
                  <a:srgbClr val="FFFFFF"/>
                </a:highlight>
              </a:rPr>
              <a:t>While many of the stone statues and large monuments that can be seen in the exhibition reflect the lives of the </a:t>
            </a:r>
            <a:r>
              <a:rPr lang="en-AU" dirty="0">
                <a:solidFill>
                  <a:srgbClr val="000000"/>
                </a:solidFill>
                <a:highlight>
                  <a:srgbClr val="FFFFFF"/>
                </a:highlight>
              </a:rPr>
              <a:t>rulers </a:t>
            </a:r>
            <a:r>
              <a:rPr lang="en-AU" b="0" i="0" dirty="0">
                <a:solidFill>
                  <a:srgbClr val="000000"/>
                </a:solidFill>
                <a:effectLst/>
                <a:highlight>
                  <a:srgbClr val="FFFFFF"/>
                </a:highlight>
              </a:rPr>
              <a:t>of Egyptian society, other objects found in the village of Deir </a:t>
            </a:r>
            <a:r>
              <a:rPr lang="en-AU" b="0" i="0" dirty="0" err="1">
                <a:solidFill>
                  <a:srgbClr val="000000"/>
                </a:solidFill>
                <a:effectLst/>
                <a:highlight>
                  <a:srgbClr val="FFFFFF"/>
                </a:highlight>
              </a:rPr>
              <a:t>el</a:t>
            </a:r>
            <a:r>
              <a:rPr lang="en-AU" b="0" i="0" dirty="0">
                <a:solidFill>
                  <a:srgbClr val="000000"/>
                </a:solidFill>
                <a:effectLst/>
                <a:highlight>
                  <a:srgbClr val="FFFFFF"/>
                </a:highlight>
              </a:rPr>
              <a:t>-Medina, in the desert near the Valley of the Kings give us information about the workers who built the royal tombs nearby. The workers – including sculptors, painters, water carriers, stonecutters and their families – left behind many objects</a:t>
            </a:r>
            <a:r>
              <a:rPr lang="en-AU" b="0" i="1" dirty="0">
                <a:solidFill>
                  <a:srgbClr val="000000"/>
                </a:solidFill>
                <a:effectLst/>
                <a:highlight>
                  <a:srgbClr val="FFFFFF"/>
                </a:highlight>
              </a:rPr>
              <a:t> </a:t>
            </a:r>
            <a:r>
              <a:rPr lang="en-AU" b="0" i="0" dirty="0">
                <a:solidFill>
                  <a:srgbClr val="000000"/>
                </a:solidFill>
                <a:effectLst/>
                <a:highlight>
                  <a:srgbClr val="FFFFFF"/>
                </a:highlight>
              </a:rPr>
              <a:t>that offer a unique glimpse into their daily activities, their relationships and their beliefs. </a:t>
            </a:r>
          </a:p>
          <a:p>
            <a:endParaRPr lang="en-AU" dirty="0">
              <a:solidFill>
                <a:srgbClr val="000000"/>
              </a:solidFill>
              <a:highlight>
                <a:srgbClr val="FFFFFF"/>
              </a:highlight>
            </a:endParaRPr>
          </a:p>
          <a:p>
            <a:r>
              <a:rPr lang="en-AU" b="0" i="1" dirty="0">
                <a:solidFill>
                  <a:srgbClr val="000000"/>
                </a:solidFill>
                <a:effectLst/>
                <a:highlight>
                  <a:srgbClr val="FFFFFF"/>
                </a:highlight>
              </a:rPr>
              <a:t>Ostracon showing a baboon eating figs</a:t>
            </a:r>
            <a:r>
              <a:rPr lang="en-AU" dirty="0">
                <a:solidFill>
                  <a:srgbClr val="000000"/>
                </a:solidFill>
                <a:highlight>
                  <a:srgbClr val="FFFFFF"/>
                </a:highlight>
              </a:rPr>
              <a:t> </a:t>
            </a:r>
          </a:p>
          <a:p>
            <a:r>
              <a:rPr lang="en-AU" dirty="0">
                <a:solidFill>
                  <a:srgbClr val="000000"/>
                </a:solidFill>
                <a:highlight>
                  <a:srgbClr val="FFFFFF"/>
                </a:highlight>
              </a:rPr>
              <a:t>This object </a:t>
            </a:r>
            <a:r>
              <a:rPr lang="en-AU" b="0" i="0" dirty="0">
                <a:solidFill>
                  <a:srgbClr val="000000"/>
                </a:solidFill>
                <a:effectLst/>
                <a:highlight>
                  <a:srgbClr val="FFFFFF"/>
                </a:highlight>
              </a:rPr>
              <a:t>is </a:t>
            </a:r>
            <a:r>
              <a:rPr lang="en-AU" dirty="0">
                <a:solidFill>
                  <a:srgbClr val="000000"/>
                </a:solidFill>
                <a:highlight>
                  <a:srgbClr val="FFFFFF"/>
                </a:highlight>
              </a:rPr>
              <a:t>called </a:t>
            </a:r>
            <a:r>
              <a:rPr lang="en-AU" b="0" i="0" dirty="0">
                <a:solidFill>
                  <a:srgbClr val="000000"/>
                </a:solidFill>
                <a:effectLst/>
                <a:highlight>
                  <a:srgbClr val="FFFFFF"/>
                </a:highlight>
              </a:rPr>
              <a:t>an ostracon. Ostraca (plural) are broken pieces of pottery or stone that were used to record information, details and events occurring in the lives of the workers. Ostraca were like ancient Egyptian sticky notes. They were cheap and found everywhere, making them easy for scribes, craftsmen, and everyday people to use. </a:t>
            </a:r>
          </a:p>
          <a:p>
            <a:endParaRPr lang="en-AU" dirty="0">
              <a:solidFill>
                <a:srgbClr val="000000"/>
              </a:solidFill>
              <a:highlight>
                <a:srgbClr val="FFFFFF"/>
              </a:highlight>
            </a:endParaRPr>
          </a:p>
          <a:p>
            <a:r>
              <a:rPr lang="en-AU" i="1" dirty="0">
                <a:solidFill>
                  <a:srgbClr val="000000"/>
                </a:solidFill>
                <a:highlight>
                  <a:srgbClr val="FFFFFF"/>
                </a:highlight>
              </a:rPr>
              <a:t>Scribal Tools</a:t>
            </a:r>
            <a:endParaRPr lang="en-US" b="0" i="0" dirty="0">
              <a:solidFill>
                <a:srgbClr val="000000"/>
              </a:solidFill>
              <a:effectLst/>
              <a:highlight>
                <a:srgbClr val="FFFFFF"/>
              </a:highlight>
            </a:endParaRPr>
          </a:p>
          <a:p>
            <a:r>
              <a:rPr lang="en-AU" b="0" i="0" dirty="0">
                <a:solidFill>
                  <a:srgbClr val="000000"/>
                </a:solidFill>
                <a:effectLst/>
                <a:highlight>
                  <a:srgbClr val="FFFFFF"/>
                </a:highlight>
              </a:rPr>
              <a:t>The objects on the right are tools used by scribes, who were not part of the </a:t>
            </a:r>
            <a:r>
              <a:rPr lang="en-AU" dirty="0">
                <a:solidFill>
                  <a:srgbClr val="000000"/>
                </a:solidFill>
                <a:highlight>
                  <a:srgbClr val="FFFFFF"/>
                </a:highlight>
              </a:rPr>
              <a:t>ruling class </a:t>
            </a:r>
            <a:r>
              <a:rPr lang="en-AU" b="0" i="0" dirty="0">
                <a:solidFill>
                  <a:srgbClr val="000000"/>
                </a:solidFill>
                <a:effectLst/>
                <a:highlight>
                  <a:srgbClr val="FFFFFF"/>
                </a:highlight>
              </a:rPr>
              <a:t>but still played an especially important role in ancient Egyptian society. Unlike most of the Egyptian population, scribes were often the only people who could read and write. Scribes were needed at every level of the Egyptian administration to transfer, record and archive information. Scribes not only copied historical, literary and religious texts, but also documented everyday events, such as the sale of a donkey or the outcome of a legal argument. </a:t>
            </a:r>
          </a:p>
          <a:p>
            <a:pPr algn="l"/>
            <a:r>
              <a:rPr lang="en-AU" b="0" i="0" dirty="0">
                <a:solidFill>
                  <a:srgbClr val="000000"/>
                </a:solidFill>
                <a:effectLst/>
                <a:highlight>
                  <a:srgbClr val="FFFFFF"/>
                </a:highlight>
              </a:rPr>
              <a:t>Scribes used a variety of objects. Typically, the palette held solid ink (usually in two wells for red and black) and brushes were kept in central hollows. This rectangular object in the centre illustrates this more portable writing kit; but other types of pots like the two depicted in the images could also hold liquid ink separately.</a:t>
            </a:r>
            <a:r>
              <a:rPr lang="en-AU" b="0" i="1" dirty="0">
                <a:solidFill>
                  <a:srgbClr val="000000"/>
                </a:solidFill>
                <a:effectLst/>
                <a:highlight>
                  <a:srgbClr val="FFFFFF"/>
                </a:highlight>
              </a:rPr>
              <a:t> </a:t>
            </a:r>
          </a:p>
          <a:p>
            <a:endParaRPr lang="en-AU" i="1" dirty="0">
              <a:solidFill>
                <a:srgbClr val="000000"/>
              </a:solidFill>
              <a:highlight>
                <a:srgbClr val="FFFFFF"/>
              </a:highlight>
            </a:endParaRPr>
          </a:p>
          <a:p>
            <a:r>
              <a:rPr lang="en-AU" b="1" dirty="0">
                <a:solidFill>
                  <a:srgbClr val="000000"/>
                </a:solidFill>
                <a:highlight>
                  <a:srgbClr val="FFFFFF"/>
                </a:highlight>
              </a:rPr>
              <a:t>Activities and discussion questions for students</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Examine the objects depicted in this slide and guess what they are made from and their original purposes. </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Consider who may have made or used these objects and what their role in society could have been. What did their life look like? </a:t>
            </a:r>
            <a:endParaRPr lang="en-US" b="0" i="0">
              <a:solidFill>
                <a:srgbClr val="000000"/>
              </a:solidFill>
              <a:effectLst/>
              <a:highlight>
                <a:srgbClr val="FFFFFF"/>
              </a:highlight>
            </a:endParaRPr>
          </a:p>
          <a:p>
            <a:pPr marL="285750" indent="-285750" algn="l">
              <a:buFont typeface="Symbol"/>
              <a:buChar char="•"/>
            </a:pPr>
            <a:r>
              <a:rPr lang="en-AU" i="0" dirty="0">
                <a:solidFill>
                  <a:srgbClr val="000000"/>
                </a:solidFill>
                <a:effectLst/>
                <a:highlight>
                  <a:srgbClr val="FFFFFF"/>
                </a:highlight>
              </a:rPr>
              <a:t>Notice the imagery in </a:t>
            </a:r>
            <a:r>
              <a:rPr lang="en-AU" i="1" dirty="0">
                <a:solidFill>
                  <a:srgbClr val="000000"/>
                </a:solidFill>
                <a:effectLst/>
                <a:highlight>
                  <a:srgbClr val="FFFFFF"/>
                </a:highlight>
              </a:rPr>
              <a:t>Ostracon showing a baboon. </a:t>
            </a:r>
            <a:r>
              <a:rPr lang="en-AU" i="0" dirty="0">
                <a:solidFill>
                  <a:srgbClr val="000000"/>
                </a:solidFill>
                <a:effectLst/>
                <a:highlight>
                  <a:srgbClr val="FFFFFF"/>
                </a:highlight>
              </a:rPr>
              <a:t>What can we learn about the ancient Egyptians based on their depictions of everyday life on ostraca such as this?</a:t>
            </a:r>
          </a:p>
          <a:p>
            <a:pPr marL="285750" indent="-285750">
              <a:buFont typeface="Symbol"/>
              <a:buChar char="•"/>
            </a:pPr>
            <a:r>
              <a:rPr lang="en-AU" i="0" dirty="0">
                <a:solidFill>
                  <a:srgbClr val="000000"/>
                </a:solidFill>
                <a:effectLst/>
                <a:highlight>
                  <a:srgbClr val="FFFFFF"/>
                </a:highlight>
              </a:rPr>
              <a:t>Why do you think reading and writing </a:t>
            </a:r>
            <a:r>
              <a:rPr lang="en-AU" dirty="0">
                <a:solidFill>
                  <a:srgbClr val="000000"/>
                </a:solidFill>
                <a:highlight>
                  <a:srgbClr val="FFFFFF"/>
                </a:highlight>
              </a:rPr>
              <a:t>were </a:t>
            </a:r>
            <a:r>
              <a:rPr lang="en-AU" i="0" dirty="0">
                <a:solidFill>
                  <a:srgbClr val="000000"/>
                </a:solidFill>
                <a:effectLst/>
                <a:highlight>
                  <a:srgbClr val="FFFFFF"/>
                </a:highlight>
              </a:rPr>
              <a:t>rare among the general population in ancient Egypt?</a:t>
            </a:r>
          </a:p>
          <a:p>
            <a:pPr marL="285750" indent="-285750">
              <a:buFont typeface="Symbol"/>
              <a:buChar char="•"/>
            </a:pPr>
            <a:r>
              <a:rPr lang="en-AU" i="0" dirty="0">
                <a:solidFill>
                  <a:srgbClr val="000000"/>
                </a:solidFill>
                <a:effectLst/>
                <a:highlight>
                  <a:srgbClr val="FFFFFF"/>
                </a:highlight>
              </a:rPr>
              <a:t>Why is it important to access perspectives from </a:t>
            </a:r>
            <a:r>
              <a:rPr lang="en-AU" dirty="0">
                <a:solidFill>
                  <a:srgbClr val="000000"/>
                </a:solidFill>
                <a:highlight>
                  <a:srgbClr val="FFFFFF"/>
                </a:highlight>
              </a:rPr>
              <a:t>everyday </a:t>
            </a:r>
            <a:r>
              <a:rPr lang="en-AU" i="0" dirty="0">
                <a:solidFill>
                  <a:srgbClr val="000000"/>
                </a:solidFill>
                <a:effectLst/>
                <a:highlight>
                  <a:srgbClr val="FFFFFF"/>
                </a:highlight>
              </a:rPr>
              <a:t>people in ancient Egypt, as well as the </a:t>
            </a:r>
            <a:r>
              <a:rPr lang="en-AU" dirty="0">
                <a:solidFill>
                  <a:srgbClr val="000000"/>
                </a:solidFill>
                <a:highlight>
                  <a:srgbClr val="FFFFFF"/>
                </a:highlight>
              </a:rPr>
              <a:t>ruling classes</a:t>
            </a:r>
            <a:r>
              <a:rPr lang="en-AU" i="0" dirty="0">
                <a:solidFill>
                  <a:srgbClr val="000000"/>
                </a:solidFill>
                <a:effectLst/>
                <a:highlight>
                  <a:srgbClr val="FFFFFF"/>
                </a:highlight>
              </a:rPr>
              <a:t>?</a:t>
            </a:r>
            <a:r>
              <a:rPr lang="en-US" dirty="0">
                <a:solidFill>
                  <a:srgbClr val="000000"/>
                </a:solidFill>
                <a:highlight>
                  <a:srgbClr val="FFFFFF"/>
                </a:highlight>
              </a:rPr>
              <a:t> </a:t>
            </a:r>
            <a:endParaRPr lang="en-US" b="0" i="0" dirty="0">
              <a:solidFill>
                <a:srgbClr val="000000"/>
              </a:solidFill>
              <a:effectLst/>
              <a:highlight>
                <a:srgbClr val="FFFFFF"/>
              </a:highlight>
            </a:endParaRPr>
          </a:p>
          <a:p>
            <a:endParaRPr lang="en-US" sz="2400" u="sng" dirty="0">
              <a:highlight>
                <a:srgbClr val="FFFFFF"/>
              </a:highlight>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6</a:t>
            </a:fld>
            <a:endParaRPr lang="en-AU"/>
          </a:p>
        </p:txBody>
      </p:sp>
    </p:spTree>
    <p:extLst>
      <p:ext uri="{BB962C8B-B14F-4D97-AF65-F5344CB8AC3E}">
        <p14:creationId xmlns:p14="http://schemas.microsoft.com/office/powerpoint/2010/main" val="17437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Role of the Gods and Goddesses</a:t>
            </a:r>
            <a:endParaRPr lang="en-AU" b="0" i="0" dirty="0">
              <a:solidFill>
                <a:srgbClr val="000000"/>
              </a:solidFill>
              <a:effectLst/>
              <a:highlight>
                <a:srgbClr val="FFFFFF"/>
              </a:highlight>
            </a:endParaRPr>
          </a:p>
          <a:p>
            <a:endParaRPr lang="en-AU" b="1" dirty="0">
              <a:solidFill>
                <a:srgbClr val="000000"/>
              </a:solidFill>
              <a:highlight>
                <a:srgbClr val="FFFFFF"/>
              </a:highlight>
            </a:endParaRPr>
          </a:p>
          <a:p>
            <a:r>
              <a:rPr lang="en-AU" i="1" dirty="0">
                <a:solidFill>
                  <a:srgbClr val="000000"/>
                </a:solidFill>
                <a:highlight>
                  <a:srgbClr val="FFFFFF"/>
                </a:highlight>
              </a:rPr>
              <a:t>Background </a:t>
            </a:r>
            <a:endParaRPr lang="en-US" b="0" i="0" dirty="0">
              <a:solidFill>
                <a:srgbClr val="000000"/>
              </a:solidFill>
              <a:effectLst/>
              <a:highlight>
                <a:srgbClr val="FFFFFF"/>
              </a:highlight>
            </a:endParaRPr>
          </a:p>
          <a:p>
            <a:r>
              <a:rPr lang="en-AU" b="0" i="0" dirty="0">
                <a:solidFill>
                  <a:srgbClr val="000000"/>
                </a:solidFill>
                <a:effectLst/>
                <a:highlight>
                  <a:srgbClr val="FFFFFF"/>
                </a:highlight>
              </a:rPr>
              <a:t>Ancient Egyptians believed that gods had originally ruled Egypt, and the pharaoh was an incarnation of the god Horus, acting as his earthly representative. However, although pharaohs were strongly associated with gods, they were not </a:t>
            </a:r>
            <a:r>
              <a:rPr lang="en-AU" dirty="0">
                <a:solidFill>
                  <a:srgbClr val="000000"/>
                </a:solidFill>
                <a:highlight>
                  <a:srgbClr val="FFFFFF"/>
                </a:highlight>
              </a:rPr>
              <a:t>always considered</a:t>
            </a:r>
            <a:r>
              <a:rPr lang="en-AU" b="0" i="0" dirty="0">
                <a:solidFill>
                  <a:srgbClr val="000000"/>
                </a:solidFill>
                <a:effectLst/>
                <a:highlight>
                  <a:srgbClr val="FFFFFF"/>
                </a:highlight>
              </a:rPr>
              <a:t> </a:t>
            </a:r>
            <a:r>
              <a:rPr lang="en-AU" dirty="0">
                <a:solidFill>
                  <a:srgbClr val="000000"/>
                </a:solidFill>
                <a:highlight>
                  <a:srgbClr val="FFFFFF"/>
                </a:highlight>
              </a:rPr>
              <a:t>a god</a:t>
            </a:r>
            <a:r>
              <a:rPr lang="en-AU" b="0" i="0" dirty="0">
                <a:solidFill>
                  <a:srgbClr val="000000"/>
                </a:solidFill>
                <a:effectLst/>
                <a:highlight>
                  <a:srgbClr val="FFFFFF"/>
                </a:highlight>
              </a:rPr>
              <a:t> until after their death. After death, each pharaoh transformed into the god Osiris, ruler of the underworld, and their successor became the new Horus on earth. Pharaohs used this mythology to justify their position in society and claim over the people, land and resources of Egypt.</a:t>
            </a:r>
          </a:p>
          <a:p>
            <a:pPr algn="l"/>
            <a:r>
              <a:rPr lang="en-AU" b="0" i="0" dirty="0">
                <a:solidFill>
                  <a:srgbClr val="000000"/>
                </a:solidFill>
                <a:effectLst/>
                <a:highlight>
                  <a:srgbClr val="FFFFFF"/>
                </a:highlight>
              </a:rPr>
              <a:t>The land, the wind and animals all embodied a sacred force and could be seen as divine manifestations, resulting in there being thousands of gods. Temples were considered the houses of the gods, with the statues, carvings and other objects they contained seen as the embodiments of the gods on earth. Just like living beings, these objects required care and attention. </a:t>
            </a:r>
          </a:p>
          <a:p>
            <a:endParaRPr lang="en-AU" dirty="0">
              <a:solidFill>
                <a:srgbClr val="000000"/>
              </a:solidFill>
              <a:highlight>
                <a:srgbClr val="FFFFFF"/>
              </a:highlight>
            </a:endParaRPr>
          </a:p>
          <a:p>
            <a:pPr algn="l"/>
            <a:r>
              <a:rPr lang="en-AU" b="0" i="0" dirty="0">
                <a:solidFill>
                  <a:srgbClr val="000000"/>
                </a:solidFill>
                <a:effectLst/>
                <a:highlight>
                  <a:srgbClr val="FFFFFF"/>
                </a:highlight>
              </a:rPr>
              <a:t>The pharaoh was responsible for maintaining the wellbeing of the gods through building temples and performing daily rituals. Theoretically, only the king was authorised to perform the rituals, but since they could not be in hundreds of places at once, they delegated these rites to selected priests. In return it was believed that the gods would provide stability and prosperity for Egypt.</a:t>
            </a:r>
          </a:p>
          <a:p>
            <a:endParaRPr lang="en-AU" dirty="0">
              <a:solidFill>
                <a:srgbClr val="000000"/>
              </a:solidFill>
              <a:highlight>
                <a:srgbClr val="FFFFFF"/>
              </a:highlight>
            </a:endParaRPr>
          </a:p>
          <a:p>
            <a:r>
              <a:rPr lang="en-AU" b="0" i="1" dirty="0">
                <a:solidFill>
                  <a:srgbClr val="000000"/>
                </a:solidFill>
                <a:effectLst/>
                <a:highlight>
                  <a:srgbClr val="FFFFFF"/>
                </a:highlight>
              </a:rPr>
              <a:t>Figures of a king and two gods in jubilation</a:t>
            </a:r>
            <a:endParaRPr lang="en-AU" dirty="0">
              <a:solidFill>
                <a:srgbClr val="000000"/>
              </a:solidFill>
              <a:highlight>
                <a:srgbClr val="FFFFFF"/>
              </a:highlight>
            </a:endParaRPr>
          </a:p>
          <a:p>
            <a:r>
              <a:rPr lang="en-AU" dirty="0">
                <a:solidFill>
                  <a:srgbClr val="000000"/>
                </a:solidFill>
                <a:highlight>
                  <a:srgbClr val="FFFFFF"/>
                </a:highlight>
              </a:rPr>
              <a:t>These objects </a:t>
            </a:r>
            <a:r>
              <a:rPr lang="en-AU" b="0" i="0" dirty="0">
                <a:solidFill>
                  <a:srgbClr val="000000"/>
                </a:solidFill>
                <a:effectLst/>
                <a:highlight>
                  <a:srgbClr val="FFFFFF"/>
                </a:highlight>
              </a:rPr>
              <a:t>depict the pharaoh with two gods, Horus of Pe (with a jackal head) and Horus of </a:t>
            </a:r>
            <a:r>
              <a:rPr lang="en-AU" b="0" i="0" dirty="0" err="1">
                <a:solidFill>
                  <a:srgbClr val="000000"/>
                </a:solidFill>
                <a:effectLst/>
                <a:highlight>
                  <a:srgbClr val="FFFFFF"/>
                </a:highlight>
              </a:rPr>
              <a:t>Nekhen</a:t>
            </a:r>
            <a:r>
              <a:rPr lang="en-AU" b="0" i="0" dirty="0">
                <a:solidFill>
                  <a:srgbClr val="000000"/>
                </a:solidFill>
                <a:effectLst/>
                <a:highlight>
                  <a:srgbClr val="FFFFFF"/>
                </a:highlight>
              </a:rPr>
              <a:t> (with a falcon head). Horus of Pe and Horus of </a:t>
            </a:r>
            <a:r>
              <a:rPr lang="en-AU" b="0" i="0" dirty="0" err="1">
                <a:solidFill>
                  <a:srgbClr val="000000"/>
                </a:solidFill>
                <a:effectLst/>
                <a:highlight>
                  <a:srgbClr val="FFFFFF"/>
                </a:highlight>
              </a:rPr>
              <a:t>Nekhen</a:t>
            </a:r>
            <a:r>
              <a:rPr lang="en-AU" b="0" i="0" dirty="0">
                <a:solidFill>
                  <a:srgbClr val="000000"/>
                </a:solidFill>
                <a:effectLst/>
                <a:highlight>
                  <a:srgbClr val="FFFFFF"/>
                </a:highlight>
              </a:rPr>
              <a:t> represented the </a:t>
            </a:r>
            <a:r>
              <a:rPr lang="en-AU" dirty="0">
                <a:solidFill>
                  <a:srgbClr val="000000"/>
                </a:solidFill>
                <a:highlight>
                  <a:srgbClr val="FFFFFF"/>
                </a:highlight>
              </a:rPr>
              <a:t>capital </a:t>
            </a:r>
            <a:r>
              <a:rPr lang="en-AU" b="0" i="0" dirty="0">
                <a:solidFill>
                  <a:srgbClr val="000000"/>
                </a:solidFill>
                <a:effectLst/>
                <a:highlight>
                  <a:srgbClr val="FFFFFF"/>
                </a:highlight>
              </a:rPr>
              <a:t>cities of Lower and Upper Egypt before the country was unified. They were considered the souls of the ancient cities, protecting the king during coronations and jubilees. These three figures probably decorated the barque, which was a sacred boat used to carry the divine statue of a god during festival processions outside the temple.</a:t>
            </a:r>
          </a:p>
          <a:p>
            <a:pPr algn="l"/>
            <a:endParaRPr lang="en-US" b="0" i="0" dirty="0">
              <a:solidFill>
                <a:srgbClr val="000000"/>
              </a:solidFill>
              <a:effectLst/>
              <a:highlight>
                <a:srgbClr val="FFFFFF"/>
              </a:highlight>
            </a:endParaRPr>
          </a:p>
          <a:p>
            <a:r>
              <a:rPr lang="en-AU" i="1" dirty="0">
                <a:solidFill>
                  <a:srgbClr val="000000"/>
                </a:solidFill>
                <a:highlight>
                  <a:srgbClr val="FFFFFF"/>
                </a:highlight>
              </a:rPr>
              <a:t>Hathor Capital (detail)</a:t>
            </a:r>
            <a:endParaRPr lang="en-US" dirty="0">
              <a:solidFill>
                <a:srgbClr val="000000"/>
              </a:solidFill>
              <a:highlight>
                <a:srgbClr val="FFFFFF"/>
              </a:highlight>
            </a:endParaRPr>
          </a:p>
          <a:p>
            <a:r>
              <a:rPr lang="en-AU" b="0" i="0" dirty="0">
                <a:solidFill>
                  <a:srgbClr val="000000"/>
                </a:solidFill>
                <a:effectLst/>
                <a:highlight>
                  <a:srgbClr val="FFFFFF"/>
                </a:highlight>
              </a:rPr>
              <a:t>Temple courtyards and halls were filled with tall, decorated columns. The object on the </a:t>
            </a:r>
            <a:r>
              <a:rPr lang="en-AU" dirty="0">
                <a:solidFill>
                  <a:srgbClr val="000000"/>
                </a:solidFill>
                <a:highlight>
                  <a:srgbClr val="FFFFFF"/>
                </a:highlight>
              </a:rPr>
              <a:t>left </a:t>
            </a:r>
            <a:r>
              <a:rPr lang="en-AU" b="0" i="0" dirty="0">
                <a:solidFill>
                  <a:srgbClr val="000000"/>
                </a:solidFill>
                <a:effectLst/>
                <a:highlight>
                  <a:srgbClr val="FFFFFF"/>
                </a:highlight>
              </a:rPr>
              <a:t>once topped a column in one of the halls of the temple of the cat goddess Bastet. This object depicts the goddess Hathor, </a:t>
            </a:r>
            <a:r>
              <a:rPr lang="en-AU" dirty="0">
                <a:solidFill>
                  <a:srgbClr val="000000"/>
                </a:solidFill>
                <a:highlight>
                  <a:srgbClr val="FFFFFF"/>
                </a:highlight>
              </a:rPr>
              <a:t>who was strongly associated with motherhood, and </a:t>
            </a:r>
            <a:r>
              <a:rPr lang="en-AU" b="0" i="0" dirty="0">
                <a:solidFill>
                  <a:srgbClr val="000000"/>
                </a:solidFill>
                <a:effectLst/>
                <a:highlight>
                  <a:srgbClr val="FFFFFF"/>
                </a:highlight>
              </a:rPr>
              <a:t>whose principal animal form was a cow.</a:t>
            </a:r>
            <a:r>
              <a:rPr lang="en-AU" dirty="0">
                <a:solidFill>
                  <a:srgbClr val="000000"/>
                </a:solidFill>
                <a:highlight>
                  <a:srgbClr val="FFFFFF"/>
                </a:highlight>
              </a:rPr>
              <a:t> </a:t>
            </a:r>
            <a:r>
              <a:rPr lang="en-AU" b="0" i="0" dirty="0">
                <a:solidFill>
                  <a:srgbClr val="000000"/>
                </a:solidFill>
                <a:effectLst/>
                <a:highlight>
                  <a:srgbClr val="FFFFFF"/>
                </a:highlight>
              </a:rPr>
              <a:t>The name of the Pharoah </a:t>
            </a:r>
            <a:r>
              <a:rPr lang="en-AU" b="0" i="0" dirty="0" err="1">
                <a:solidFill>
                  <a:srgbClr val="000000"/>
                </a:solidFill>
                <a:effectLst/>
                <a:highlight>
                  <a:srgbClr val="FFFFFF"/>
                </a:highlight>
              </a:rPr>
              <a:t>Osorkon</a:t>
            </a:r>
            <a:r>
              <a:rPr lang="en-AU" b="0" i="0" dirty="0">
                <a:solidFill>
                  <a:srgbClr val="000000"/>
                </a:solidFill>
                <a:effectLst/>
                <a:highlight>
                  <a:srgbClr val="FFFFFF"/>
                </a:highlight>
              </a:rPr>
              <a:t> II from the 22nd </a:t>
            </a:r>
            <a:r>
              <a:rPr lang="en-AU" b="0" i="0" dirty="0" err="1">
                <a:solidFill>
                  <a:srgbClr val="000000"/>
                </a:solidFill>
                <a:effectLst/>
                <a:highlight>
                  <a:srgbClr val="FFFFFF"/>
                </a:highlight>
              </a:rPr>
              <a:t>Dynasy</a:t>
            </a:r>
            <a:r>
              <a:rPr lang="en-AU" b="0" i="0" dirty="0">
                <a:solidFill>
                  <a:srgbClr val="000000"/>
                </a:solidFill>
                <a:effectLst/>
                <a:highlight>
                  <a:srgbClr val="FFFFFF"/>
                </a:highlight>
              </a:rPr>
              <a:t> (945-715 BCE) is inscribed on the side.</a:t>
            </a:r>
          </a:p>
          <a:p>
            <a:pPr algn="l"/>
            <a:endParaRPr lang="en-US" b="0" i="0" dirty="0">
              <a:solidFill>
                <a:srgbClr val="000000"/>
              </a:solidFill>
              <a:effectLst/>
              <a:highlight>
                <a:srgbClr val="FFFFFF"/>
              </a:highlight>
            </a:endParaRPr>
          </a:p>
          <a:p>
            <a:r>
              <a:rPr lang="en-AU" b="1" dirty="0">
                <a:solidFill>
                  <a:srgbClr val="000000"/>
                </a:solidFill>
                <a:highlight>
                  <a:srgbClr val="FFFFFF"/>
                </a:highlight>
              </a:rPr>
              <a:t>Activities and discussion questions for students</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Look closely at the objects on the slide. What physical characteristics, inscriptions, or symbols stand out to you? </a:t>
            </a:r>
            <a:endParaRPr lang="en-US" dirty="0">
              <a:solidFill>
                <a:srgbClr val="000000"/>
              </a:solidFill>
              <a:highlight>
                <a:srgbClr val="FFFFFF"/>
              </a:highlight>
            </a:endParaRPr>
          </a:p>
          <a:p>
            <a:pPr marL="285750" indent="-285750">
              <a:buFont typeface="Symbol"/>
              <a:buChar char="•"/>
            </a:pPr>
            <a:r>
              <a:rPr lang="en-AU" dirty="0">
                <a:solidFill>
                  <a:srgbClr val="000000"/>
                </a:solidFill>
                <a:highlight>
                  <a:srgbClr val="FFFFFF"/>
                </a:highlight>
              </a:rPr>
              <a:t>Notice the materials and size of these objects. The object on the left is very large and made of granite, and the objects on the right are smaller and made of bronze. What might the materials tell us about what function these objects had? </a:t>
            </a:r>
            <a:endParaRPr lang="en-US" dirty="0">
              <a:solidFill>
                <a:srgbClr val="000000"/>
              </a:solidFill>
              <a:highlight>
                <a:srgbClr val="FFFFFF"/>
              </a:highlight>
            </a:endParaRPr>
          </a:p>
          <a:p>
            <a:pPr marL="285750" indent="-285750">
              <a:buFont typeface="Symbol"/>
              <a:buChar char="•"/>
            </a:pPr>
            <a:r>
              <a:rPr lang="en-AU" i="0" dirty="0">
                <a:solidFill>
                  <a:srgbClr val="000000"/>
                </a:solidFill>
                <a:effectLst/>
                <a:highlight>
                  <a:srgbClr val="FFFFFF"/>
                </a:highlight>
              </a:rPr>
              <a:t>What might the poses suggest about the king and two gods in the image</a:t>
            </a:r>
            <a:r>
              <a:rPr lang="en-AU" dirty="0">
                <a:solidFill>
                  <a:srgbClr val="000000"/>
                </a:solidFill>
                <a:highlight>
                  <a:srgbClr val="FFFFFF"/>
                </a:highlight>
              </a:rPr>
              <a:t> on the right</a:t>
            </a:r>
            <a:r>
              <a:rPr lang="en-AU" i="0" dirty="0">
                <a:solidFill>
                  <a:srgbClr val="000000"/>
                </a:solidFill>
                <a:effectLst/>
                <a:highlight>
                  <a:srgbClr val="FFFFFF"/>
                </a:highlight>
              </a:rPr>
              <a:t>? </a:t>
            </a:r>
            <a:r>
              <a:rPr lang="en-AU" dirty="0">
                <a:solidFill>
                  <a:srgbClr val="000000"/>
                </a:solidFill>
                <a:highlight>
                  <a:srgbClr val="FFFFFF"/>
                </a:highlight>
              </a:rPr>
              <a:t>What </a:t>
            </a:r>
            <a:r>
              <a:rPr lang="en-AU" i="0" dirty="0">
                <a:solidFill>
                  <a:srgbClr val="000000"/>
                </a:solidFill>
                <a:effectLst/>
                <a:highlight>
                  <a:srgbClr val="FFFFFF"/>
                </a:highlight>
              </a:rPr>
              <a:t>meaning </a:t>
            </a:r>
            <a:r>
              <a:rPr lang="en-AU" dirty="0">
                <a:solidFill>
                  <a:srgbClr val="000000"/>
                </a:solidFill>
                <a:highlight>
                  <a:srgbClr val="FFFFFF"/>
                </a:highlight>
              </a:rPr>
              <a:t>might </a:t>
            </a:r>
            <a:r>
              <a:rPr lang="en-AU" i="0" dirty="0">
                <a:solidFill>
                  <a:srgbClr val="000000"/>
                </a:solidFill>
                <a:effectLst/>
                <a:highlight>
                  <a:srgbClr val="FFFFFF"/>
                </a:highlight>
              </a:rPr>
              <a:t>this have been intended to portray</a:t>
            </a:r>
            <a:r>
              <a:rPr lang="en-AU" dirty="0">
                <a:solidFill>
                  <a:srgbClr val="000000"/>
                </a:solidFill>
                <a:highlight>
                  <a:srgbClr val="FFFFFF"/>
                </a:highlight>
              </a:rPr>
              <a:t>?</a:t>
            </a:r>
            <a:endParaRPr lang="en-US" b="0" i="0" dirty="0">
              <a:solidFill>
                <a:srgbClr val="000000"/>
              </a:solidFill>
              <a:effectLst/>
              <a:highlight>
                <a:srgbClr val="FFFFFF"/>
              </a:highlight>
            </a:endParaRPr>
          </a:p>
          <a:p>
            <a:pPr marL="285750" indent="-285750">
              <a:buFont typeface="Symbol"/>
              <a:buChar char="•"/>
            </a:pPr>
            <a:r>
              <a:rPr lang="en-AU" i="0" dirty="0">
                <a:solidFill>
                  <a:srgbClr val="000000"/>
                </a:solidFill>
                <a:effectLst/>
                <a:highlight>
                  <a:srgbClr val="FFFFFF"/>
                </a:highlight>
              </a:rPr>
              <a:t>Can you spot any features on the column fragment </a:t>
            </a:r>
            <a:r>
              <a:rPr lang="en-AU" dirty="0">
                <a:solidFill>
                  <a:srgbClr val="000000"/>
                </a:solidFill>
                <a:highlight>
                  <a:srgbClr val="FFFFFF"/>
                </a:highlight>
              </a:rPr>
              <a:t>that </a:t>
            </a:r>
            <a:r>
              <a:rPr lang="en-AU" i="0" dirty="0">
                <a:solidFill>
                  <a:srgbClr val="000000"/>
                </a:solidFill>
                <a:effectLst/>
                <a:highlight>
                  <a:srgbClr val="FFFFFF"/>
                </a:highlight>
              </a:rPr>
              <a:t>could be characteristic of the goddess Hathor? Look closely at her face and ears!</a:t>
            </a:r>
          </a:p>
          <a:p>
            <a:endParaRPr lang="en-US" sz="2400" u="sng" dirty="0">
              <a:highlight>
                <a:srgbClr val="FFFFFF"/>
              </a:highlight>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7</a:t>
            </a:fld>
            <a:endParaRPr lang="en-AU"/>
          </a:p>
        </p:txBody>
      </p:sp>
    </p:spTree>
    <p:extLst>
      <p:ext uri="{BB962C8B-B14F-4D97-AF65-F5344CB8AC3E}">
        <p14:creationId xmlns:p14="http://schemas.microsoft.com/office/powerpoint/2010/main" val="37690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000000"/>
                </a:solidFill>
                <a:effectLst/>
                <a:highlight>
                  <a:srgbClr val="FFFFFF"/>
                </a:highlight>
              </a:rPr>
              <a:t>Death and the Afterlife</a:t>
            </a:r>
            <a:endParaRPr lang="en-AU" b="0" i="0" dirty="0">
              <a:solidFill>
                <a:srgbClr val="000000"/>
              </a:solidFill>
              <a:effectLst/>
              <a:highlight>
                <a:srgbClr val="FFFFFF"/>
              </a:highlight>
            </a:endParaRPr>
          </a:p>
          <a:p>
            <a:endParaRPr lang="en-AU" b="1" dirty="0">
              <a:solidFill>
                <a:srgbClr val="000000"/>
              </a:solidFill>
              <a:highlight>
                <a:srgbClr val="FFFFFF"/>
              </a:highlight>
            </a:endParaRPr>
          </a:p>
          <a:p>
            <a:pPr algn="l"/>
            <a:r>
              <a:rPr lang="en-AU" i="1">
                <a:solidFill>
                  <a:srgbClr val="000000"/>
                </a:solidFill>
                <a:highlight>
                  <a:srgbClr val="FFFFFF"/>
                </a:highlight>
              </a:rPr>
              <a:t>Background</a:t>
            </a:r>
            <a:endParaRPr lang="en-US" b="0" i="0">
              <a:solidFill>
                <a:srgbClr val="000000"/>
              </a:solidFill>
              <a:effectLst/>
              <a:highlight>
                <a:srgbClr val="FFFFFF"/>
              </a:highlight>
            </a:endParaRPr>
          </a:p>
          <a:p>
            <a:r>
              <a:rPr lang="en-AU" b="0" i="0">
                <a:solidFill>
                  <a:srgbClr val="000000"/>
                </a:solidFill>
                <a:effectLst/>
                <a:highlight>
                  <a:srgbClr val="FFFFFF"/>
                </a:highlight>
              </a:rPr>
              <a:t>All ancient Egyptians hoped for eternal life after death. Pharaoh and other members of the </a:t>
            </a:r>
            <a:r>
              <a:rPr lang="en-AU">
                <a:solidFill>
                  <a:srgbClr val="000000"/>
                </a:solidFill>
                <a:highlight>
                  <a:srgbClr val="FFFFFF"/>
                </a:highlight>
              </a:rPr>
              <a:t>ruling class </a:t>
            </a:r>
            <a:r>
              <a:rPr lang="en-AU" b="0" i="0">
                <a:solidFill>
                  <a:srgbClr val="000000"/>
                </a:solidFill>
                <a:effectLst/>
                <a:highlight>
                  <a:srgbClr val="FFFFFF"/>
                </a:highlight>
              </a:rPr>
              <a:t>had elaborate tombs filled with funerary goods, protective texts and a range of objects to protect them and aid them in the afterlife.</a:t>
            </a:r>
            <a:r>
              <a:rPr lang="en-AU">
                <a:solidFill>
                  <a:srgbClr val="000000"/>
                </a:solidFill>
                <a:highlight>
                  <a:srgbClr val="FFFFFF"/>
                </a:highlight>
              </a:rPr>
              <a:t> </a:t>
            </a:r>
            <a:r>
              <a:rPr lang="en-AU" b="0" i="0">
                <a:solidFill>
                  <a:srgbClr val="000000"/>
                </a:solidFill>
                <a:effectLst/>
                <a:highlight>
                  <a:srgbClr val="FFFFFF"/>
                </a:highlight>
              </a:rPr>
              <a:t>These tombs were also the site of key rituals that occurred after the person had died. Royal tombs changed throughout history, from massive stone or mudbrick pyramids to underground tombs dug into the hillside of the Valley of the Kings in Thebes.  </a:t>
            </a:r>
          </a:p>
          <a:p>
            <a:pPr algn="l"/>
            <a:r>
              <a:rPr lang="en-AU" b="0" i="0" dirty="0">
                <a:solidFill>
                  <a:srgbClr val="000000"/>
                </a:solidFill>
                <a:effectLst/>
                <a:highlight>
                  <a:srgbClr val="FFFFFF"/>
                </a:highlight>
              </a:rPr>
              <a:t>Pharaohs prepared for the afterlife by having their bodies preserved through a process called mummification, which took around seventy days. The royal burials that survived (almost) intact show the richness of the objects deposited inside these tombs. Furniture, jewellery, food and many magical items show the wealth and magnificence of the pharaoh and were intended to address their needs for eternity.</a:t>
            </a:r>
          </a:p>
          <a:p>
            <a:endParaRPr lang="en-AU" dirty="0">
              <a:solidFill>
                <a:srgbClr val="000000"/>
              </a:solidFill>
              <a:highlight>
                <a:srgbClr val="FFFFFF"/>
              </a:highlight>
            </a:endParaRPr>
          </a:p>
          <a:p>
            <a:r>
              <a:rPr lang="en-AU" i="1">
                <a:solidFill>
                  <a:srgbClr val="000000"/>
                </a:solidFill>
                <a:highlight>
                  <a:srgbClr val="FFFFFF"/>
                </a:highlight>
              </a:rPr>
              <a:t>Shabti of Pharaoh </a:t>
            </a:r>
            <a:r>
              <a:rPr lang="en-AU" i="1" err="1">
                <a:solidFill>
                  <a:srgbClr val="000000"/>
                </a:solidFill>
                <a:highlight>
                  <a:srgbClr val="FFFFFF"/>
                </a:highlight>
              </a:rPr>
              <a:t>Sety</a:t>
            </a:r>
            <a:r>
              <a:rPr lang="en-AU" i="1">
                <a:solidFill>
                  <a:srgbClr val="000000"/>
                </a:solidFill>
                <a:highlight>
                  <a:srgbClr val="FFFFFF"/>
                </a:highlight>
              </a:rPr>
              <a:t> I</a:t>
            </a:r>
            <a:endParaRPr lang="en-US" b="0" i="0">
              <a:solidFill>
                <a:srgbClr val="000000"/>
              </a:solidFill>
              <a:effectLst/>
              <a:highlight>
                <a:srgbClr val="FFFFFF"/>
              </a:highlight>
            </a:endParaRPr>
          </a:p>
          <a:p>
            <a:r>
              <a:rPr lang="en-AU" b="0" i="0" dirty="0">
                <a:solidFill>
                  <a:srgbClr val="000000"/>
                </a:solidFill>
                <a:effectLst/>
                <a:highlight>
                  <a:srgbClr val="FFFFFF"/>
                </a:highlight>
              </a:rPr>
              <a:t>Shabti, or ushabti, were mummiform figures placed in the tomb to work in place of their owner in the afterlife. Originally, people were buried with only one Shabti,</a:t>
            </a:r>
            <a:r>
              <a:rPr lang="en-AU" dirty="0">
                <a:solidFill>
                  <a:srgbClr val="000000"/>
                </a:solidFill>
                <a:highlight>
                  <a:srgbClr val="FFFFFF"/>
                </a:highlight>
              </a:rPr>
              <a:t> </a:t>
            </a:r>
            <a:r>
              <a:rPr lang="en-AU" b="0" i="0" dirty="0">
                <a:solidFill>
                  <a:srgbClr val="000000"/>
                </a:solidFill>
                <a:effectLst/>
                <a:highlight>
                  <a:srgbClr val="FFFFFF"/>
                </a:highlight>
              </a:rPr>
              <a:t>but gradually the number increased until one was provided for every day of the year. The figures are often shown holding tools to perform various tasks, such as hoes, mattocks and baskets.</a:t>
            </a:r>
          </a:p>
          <a:p>
            <a:endParaRPr lang="en-AU" dirty="0">
              <a:solidFill>
                <a:srgbClr val="000000"/>
              </a:solidFill>
              <a:highlight>
                <a:srgbClr val="FFFFFF"/>
              </a:highlight>
            </a:endParaRPr>
          </a:p>
          <a:p>
            <a:pPr algn="l"/>
            <a:r>
              <a:rPr lang="en-AU" b="0" i="0">
                <a:solidFill>
                  <a:srgbClr val="000000"/>
                </a:solidFill>
                <a:effectLst/>
                <a:highlight>
                  <a:srgbClr val="FFFFFF"/>
                </a:highlight>
              </a:rPr>
              <a:t>This shabti of Pharaoh </a:t>
            </a:r>
            <a:r>
              <a:rPr lang="en-AU" b="0" i="0" err="1">
                <a:solidFill>
                  <a:srgbClr val="000000"/>
                </a:solidFill>
                <a:effectLst/>
                <a:highlight>
                  <a:srgbClr val="FFFFFF"/>
                </a:highlight>
              </a:rPr>
              <a:t>Sety</a:t>
            </a:r>
            <a:r>
              <a:rPr lang="en-AU" b="0" i="0">
                <a:solidFill>
                  <a:srgbClr val="000000"/>
                </a:solidFill>
                <a:effectLst/>
                <a:highlight>
                  <a:srgbClr val="FFFFFF"/>
                </a:highlight>
              </a:rPr>
              <a:t> I (1294-1279 BCE) was placed in his tomb to spare the pharaoh from having to work in the afterlife. The lower half of the figure is inscribed with a magical spell taken from the Book of the Dead. This inscription gave the object power, enabling the shabti to accomplish its tasks.</a:t>
            </a:r>
          </a:p>
          <a:p>
            <a:endParaRPr lang="en-AU" dirty="0">
              <a:solidFill>
                <a:srgbClr val="000000"/>
              </a:solidFill>
              <a:highlight>
                <a:srgbClr val="FFFFFF"/>
              </a:highlight>
            </a:endParaRPr>
          </a:p>
          <a:p>
            <a:r>
              <a:rPr lang="en-AU" i="1">
                <a:solidFill>
                  <a:srgbClr val="000000"/>
                </a:solidFill>
                <a:highlight>
                  <a:srgbClr val="FFFFFF"/>
                </a:highlight>
              </a:rPr>
              <a:t>Coffin of Ahmose</a:t>
            </a:r>
            <a:endParaRPr lang="en-US" b="0" i="0">
              <a:solidFill>
                <a:srgbClr val="000000"/>
              </a:solidFill>
              <a:effectLst/>
              <a:highlight>
                <a:srgbClr val="FFFFFF"/>
              </a:highlight>
            </a:endParaRPr>
          </a:p>
          <a:p>
            <a:pPr algn="l"/>
            <a:r>
              <a:rPr lang="en-AU" b="0" i="0" dirty="0">
                <a:solidFill>
                  <a:srgbClr val="000000"/>
                </a:solidFill>
                <a:effectLst/>
                <a:highlight>
                  <a:srgbClr val="FFFFFF"/>
                </a:highlight>
              </a:rPr>
              <a:t>To offer greater protection within the tomb, a mummified body could be placed within sets of coffins. This is the outer coffin base belonging to a person named Ahmose, who was a temple doorkeeper.  Ahmose emphasised his close connection with an unidentified deified king by featuring the royal image at the bottom of his coffin. Ahmose’s mummified body would have been laid directly over the image of the pharaoh, highlighting his desire to be linked to the king and to share his success in reaching an eternal life.</a:t>
            </a:r>
          </a:p>
          <a:p>
            <a:endParaRPr lang="en-AU" dirty="0">
              <a:solidFill>
                <a:srgbClr val="000000"/>
              </a:solidFill>
              <a:highlight>
                <a:srgbClr val="FFFFFF"/>
              </a:highlight>
            </a:endParaRPr>
          </a:p>
          <a:p>
            <a:r>
              <a:rPr lang="en-AU" b="1">
                <a:solidFill>
                  <a:srgbClr val="000000"/>
                </a:solidFill>
                <a:highlight>
                  <a:srgbClr val="FFFFFF"/>
                </a:highlight>
              </a:rPr>
              <a:t>Activities and discussion questions for students</a:t>
            </a:r>
            <a:endParaRPr lang="en-US">
              <a:solidFill>
                <a:srgbClr val="000000"/>
              </a:solidFill>
              <a:highlight>
                <a:srgbClr val="FFFFFF"/>
              </a:highlight>
            </a:endParaRPr>
          </a:p>
          <a:p>
            <a:pPr marL="285750" indent="-285750">
              <a:buFont typeface="Symbol"/>
              <a:buChar char="•"/>
            </a:pPr>
            <a:r>
              <a:rPr lang="en-AU">
                <a:solidFill>
                  <a:srgbClr val="000000"/>
                </a:solidFill>
                <a:highlight>
                  <a:srgbClr val="FFFFFF"/>
                </a:highlight>
              </a:rPr>
              <a:t>The two objects on this slide were perceived to play important roles in the afterlife. Look closely at each object and describe the visual clues that may indicate their intended purpose.</a:t>
            </a:r>
            <a:endParaRPr lang="en-US" b="0" i="0">
              <a:solidFill>
                <a:srgbClr val="000000"/>
              </a:solidFill>
              <a:effectLst/>
              <a:highlight>
                <a:srgbClr val="FFFFFF"/>
              </a:highlight>
            </a:endParaRPr>
          </a:p>
          <a:p>
            <a:pPr marL="285750" indent="-285750" algn="l">
              <a:buFont typeface="Symbol"/>
              <a:buChar char="•"/>
            </a:pPr>
            <a:r>
              <a:rPr lang="en-AU" i="0">
                <a:solidFill>
                  <a:srgbClr val="000000"/>
                </a:solidFill>
                <a:effectLst/>
                <a:highlight>
                  <a:srgbClr val="FFFFFF"/>
                </a:highlight>
              </a:rPr>
              <a:t>Notice the tools the shabti is depicted carrying</a:t>
            </a:r>
            <a:r>
              <a:rPr lang="en-AU" i="1">
                <a:solidFill>
                  <a:srgbClr val="000000"/>
                </a:solidFill>
                <a:effectLst/>
                <a:highlight>
                  <a:srgbClr val="FFFFFF"/>
                </a:highlight>
              </a:rPr>
              <a:t>. </a:t>
            </a:r>
            <a:r>
              <a:rPr lang="en-AU" i="0">
                <a:solidFill>
                  <a:srgbClr val="000000"/>
                </a:solidFill>
                <a:effectLst/>
                <a:highlight>
                  <a:srgbClr val="FFFFFF"/>
                </a:highlight>
              </a:rPr>
              <a:t>Why was it considered important for these objects to be included as part of the figure and what may their purpose be?</a:t>
            </a:r>
          </a:p>
          <a:p>
            <a:pPr marL="285750" indent="-285750">
              <a:buFont typeface="Symbol"/>
              <a:buChar char="•"/>
            </a:pPr>
            <a:r>
              <a:rPr lang="en-AU" i="0">
                <a:solidFill>
                  <a:srgbClr val="000000"/>
                </a:solidFill>
                <a:effectLst/>
                <a:highlight>
                  <a:srgbClr val="FFFFFF"/>
                </a:highlight>
              </a:rPr>
              <a:t>What other imagery do you notice on the coffin base? Discuss how the conventions of Egyptian art</a:t>
            </a:r>
            <a:r>
              <a:rPr lang="en-AU">
                <a:solidFill>
                  <a:srgbClr val="000000"/>
                </a:solidFill>
                <a:highlight>
                  <a:srgbClr val="FFFFFF"/>
                </a:highlight>
              </a:rPr>
              <a:t> have been applied here.  For example, consider the representation of the human forms</a:t>
            </a:r>
            <a:r>
              <a:rPr lang="en-AU" i="0">
                <a:solidFill>
                  <a:srgbClr val="000000"/>
                </a:solidFill>
                <a:effectLst/>
                <a:highlight>
                  <a:srgbClr val="FFFFFF"/>
                </a:highlight>
              </a:rPr>
              <a:t>, and </a:t>
            </a:r>
            <a:r>
              <a:rPr lang="en-AU">
                <a:solidFill>
                  <a:srgbClr val="000000"/>
                </a:solidFill>
                <a:highlight>
                  <a:srgbClr val="FFFFFF"/>
                </a:highlight>
              </a:rPr>
              <a:t>how shapes</a:t>
            </a:r>
            <a:r>
              <a:rPr lang="en-AU" i="0">
                <a:solidFill>
                  <a:srgbClr val="000000"/>
                </a:solidFill>
                <a:effectLst/>
                <a:highlight>
                  <a:srgbClr val="FFFFFF"/>
                </a:highlight>
              </a:rPr>
              <a:t>, </a:t>
            </a:r>
            <a:r>
              <a:rPr lang="en-AU">
                <a:solidFill>
                  <a:srgbClr val="000000"/>
                </a:solidFill>
                <a:highlight>
                  <a:srgbClr val="FFFFFF"/>
                </a:highlight>
              </a:rPr>
              <a:t>symbols and colour </a:t>
            </a:r>
            <a:r>
              <a:rPr lang="en-AU" i="0">
                <a:solidFill>
                  <a:srgbClr val="000000"/>
                </a:solidFill>
                <a:effectLst/>
                <a:highlight>
                  <a:srgbClr val="FFFFFF"/>
                </a:highlight>
              </a:rPr>
              <a:t>have been </a:t>
            </a:r>
            <a:r>
              <a:rPr lang="en-AU">
                <a:solidFill>
                  <a:srgbClr val="000000"/>
                </a:solidFill>
                <a:highlight>
                  <a:srgbClr val="FFFFFF"/>
                </a:highlight>
              </a:rPr>
              <a:t>used in the composition of each work</a:t>
            </a:r>
            <a:r>
              <a:rPr lang="en-AU" i="0">
                <a:solidFill>
                  <a:srgbClr val="000000"/>
                </a:solidFill>
                <a:effectLst/>
                <a:highlight>
                  <a:srgbClr val="FFFFFF"/>
                </a:highlight>
              </a:rPr>
              <a:t>.</a:t>
            </a:r>
            <a:r>
              <a:rPr lang="en-AU" b="0" i="0">
                <a:solidFill>
                  <a:srgbClr val="000000"/>
                </a:solidFill>
                <a:effectLst/>
                <a:highlight>
                  <a:srgbClr val="FFFFFF"/>
                </a:highlight>
              </a:rPr>
              <a:t> </a:t>
            </a:r>
          </a:p>
          <a:p>
            <a:endParaRPr lang="en-US" sz="2400" u="sng" dirty="0">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DCFD50BB-E78E-4A61-A92A-CAB5A9A82419}" type="slidenum">
              <a:rPr lang="en-AU" smtClean="0"/>
              <a:t>8</a:t>
            </a:fld>
            <a:endParaRPr lang="en-AU"/>
          </a:p>
        </p:txBody>
      </p:sp>
    </p:spTree>
    <p:extLst>
      <p:ext uri="{BB962C8B-B14F-4D97-AF65-F5344CB8AC3E}">
        <p14:creationId xmlns:p14="http://schemas.microsoft.com/office/powerpoint/2010/main" val="142798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References</a:t>
            </a:r>
            <a:endParaRPr lang="en-US" b="1"/>
          </a:p>
          <a:p>
            <a:r>
              <a:rPr lang="en-AU" dirty="0"/>
              <a:t>[1] Edith W. Watts, </a:t>
            </a:r>
            <a:r>
              <a:rPr lang="en-AU" i="1" dirty="0"/>
              <a:t>The Art of Ancient Egypt: A Resource for Educators, </a:t>
            </a:r>
            <a:r>
              <a:rPr lang="en-AU"/>
              <a:t>The Metropolitan Museum of Art, New York: New York, 2016, p.37-43.</a:t>
            </a:r>
          </a:p>
          <a:p>
            <a:endParaRPr lang="en-AU" dirty="0"/>
          </a:p>
          <a:p>
            <a:r>
              <a:rPr lang="en-AU" b="1" dirty="0"/>
              <a:t>Resources</a:t>
            </a:r>
          </a:p>
          <a:p>
            <a:r>
              <a:rPr lang="en-AU" dirty="0">
                <a:hlinkClick r:id="rId3"/>
              </a:rPr>
              <a:t>Pharaoh Exhibition Page</a:t>
            </a:r>
          </a:p>
          <a:p>
            <a:r>
              <a:rPr lang="en-AU" dirty="0">
                <a:hlinkClick r:id="rId4"/>
              </a:rPr>
              <a:t>Timeline of Ancient Egypt from the British Museum</a:t>
            </a:r>
            <a:endParaRPr lang="en-AU" dirty="0"/>
          </a:p>
          <a:p>
            <a:r>
              <a:rPr lang="en-AU" dirty="0">
                <a:hlinkClick r:id="rId5"/>
              </a:rPr>
              <a:t>Draw like an Egyptian</a:t>
            </a:r>
            <a:r>
              <a:rPr lang="en-AU" dirty="0"/>
              <a:t>- Activity for Levels </a:t>
            </a:r>
            <a:r>
              <a:rPr lang="en-AU" dirty="0" err="1"/>
              <a:t>Levels</a:t>
            </a:r>
            <a:r>
              <a:rPr lang="en-AU" dirty="0"/>
              <a:t> 4-6</a:t>
            </a:r>
          </a:p>
          <a:p>
            <a:r>
              <a:rPr lang="en-AU" dirty="0">
                <a:hlinkClick r:id="rId6"/>
              </a:rPr>
              <a:t>Investigating Ancient Egypt</a:t>
            </a:r>
            <a:r>
              <a:rPr lang="en-AU"/>
              <a:t> Activity for Levels 7-8</a:t>
            </a:r>
            <a:endParaRPr lang="en-AU" dirty="0"/>
          </a:p>
          <a:p>
            <a:endParaRPr lang="en-AU" dirty="0"/>
          </a:p>
        </p:txBody>
      </p:sp>
      <p:sp>
        <p:nvSpPr>
          <p:cNvPr id="4" name="Slide Number Placeholder 3"/>
          <p:cNvSpPr>
            <a:spLocks noGrp="1"/>
          </p:cNvSpPr>
          <p:nvPr>
            <p:ph type="sldNum" sz="quarter" idx="5"/>
          </p:nvPr>
        </p:nvSpPr>
        <p:spPr/>
        <p:txBody>
          <a:bodyPr/>
          <a:lstStyle/>
          <a:p>
            <a:fld id="{DCFD50BB-E78E-4A61-A92A-CAB5A9A82419}" type="slidenum">
              <a:rPr lang="en-AU" smtClean="0"/>
              <a:t>9</a:t>
            </a:fld>
            <a:endParaRPr lang="en-AU"/>
          </a:p>
        </p:txBody>
      </p:sp>
    </p:spTree>
    <p:extLst>
      <p:ext uri="{BB962C8B-B14F-4D97-AF65-F5344CB8AC3E}">
        <p14:creationId xmlns:p14="http://schemas.microsoft.com/office/powerpoint/2010/main" val="383423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221" y="2344483"/>
            <a:ext cx="11426508" cy="1588198"/>
          </a:xfrm>
          <a:prstGeom prst="rect">
            <a:avLst/>
          </a:prstGeom>
        </p:spPr>
        <p:txBody>
          <a:bodyPr wrap="square" lIns="0" tIns="0" rIns="0" bIns="0">
            <a:spAutoFit/>
          </a:bodyPr>
          <a:lstStyle>
            <a:lvl1pPr>
              <a:defRPr sz="1800" b="1" i="0">
                <a:solidFill>
                  <a:schemeClr val="bg1"/>
                </a:solidFill>
                <a:latin typeface="Swis721 Cn BT"/>
                <a:cs typeface="Swis721 Cn BT"/>
              </a:defRPr>
            </a:lvl1pPr>
          </a:lstStyle>
          <a:p>
            <a:endParaRPr/>
          </a:p>
        </p:txBody>
      </p:sp>
      <p:sp>
        <p:nvSpPr>
          <p:cNvPr id="3" name="Holder 3"/>
          <p:cNvSpPr>
            <a:spLocks noGrp="1"/>
          </p:cNvSpPr>
          <p:nvPr>
            <p:ph type="subTitle" idx="4"/>
          </p:nvPr>
        </p:nvSpPr>
        <p:spPr>
          <a:xfrm>
            <a:off x="2016442" y="4235196"/>
            <a:ext cx="941006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sz="half" idx="2"/>
          </p:nvPr>
        </p:nvSpPr>
        <p:spPr>
          <a:xfrm>
            <a:off x="672147" y="1739455"/>
            <a:ext cx="584768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119" y="1739455"/>
            <a:ext cx="5847683"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Swis721 Cn BT"/>
                <a:cs typeface="Swis721 Cn B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13440410" cy="7560309"/>
          </a:xfrm>
          <a:custGeom>
            <a:avLst/>
            <a:gdLst/>
            <a:ahLst/>
            <a:cxnLst/>
            <a:rect l="l" t="t" r="r" b="b"/>
            <a:pathLst>
              <a:path w="13440410" h="7560309">
                <a:moveTo>
                  <a:pt x="13440003" y="0"/>
                </a:moveTo>
                <a:lnTo>
                  <a:pt x="0" y="0"/>
                </a:lnTo>
                <a:lnTo>
                  <a:pt x="0" y="7559992"/>
                </a:lnTo>
                <a:lnTo>
                  <a:pt x="13440003" y="7559992"/>
                </a:lnTo>
                <a:lnTo>
                  <a:pt x="13440003"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25"/>
            <a:ext cx="11471971" cy="7559967"/>
          </a:xfrm>
          <a:prstGeom prst="rect">
            <a:avLst/>
          </a:prstGeom>
        </p:spPr>
      </p:pic>
      <p:sp>
        <p:nvSpPr>
          <p:cNvPr id="18" name="bg object 18"/>
          <p:cNvSpPr/>
          <p:nvPr/>
        </p:nvSpPr>
        <p:spPr>
          <a:xfrm>
            <a:off x="12140006" y="216001"/>
            <a:ext cx="1084580" cy="516255"/>
          </a:xfrm>
          <a:custGeom>
            <a:avLst/>
            <a:gdLst/>
            <a:ahLst/>
            <a:cxnLst/>
            <a:rect l="l" t="t" r="r" b="b"/>
            <a:pathLst>
              <a:path w="1084580" h="516255">
                <a:moveTo>
                  <a:pt x="1083995" y="0"/>
                </a:moveTo>
                <a:lnTo>
                  <a:pt x="0" y="0"/>
                </a:lnTo>
                <a:lnTo>
                  <a:pt x="0" y="516204"/>
                </a:lnTo>
                <a:lnTo>
                  <a:pt x="1083995" y="516204"/>
                </a:lnTo>
                <a:lnTo>
                  <a:pt x="1083995" y="416547"/>
                </a:lnTo>
                <a:lnTo>
                  <a:pt x="541997" y="416547"/>
                </a:lnTo>
                <a:lnTo>
                  <a:pt x="520535" y="413003"/>
                </a:lnTo>
                <a:lnTo>
                  <a:pt x="103479" y="413003"/>
                </a:lnTo>
                <a:lnTo>
                  <a:pt x="103479" y="102895"/>
                </a:lnTo>
                <a:lnTo>
                  <a:pt x="520535" y="102895"/>
                </a:lnTo>
                <a:lnTo>
                  <a:pt x="541997" y="99352"/>
                </a:lnTo>
                <a:lnTo>
                  <a:pt x="1083995" y="99352"/>
                </a:lnTo>
                <a:lnTo>
                  <a:pt x="1083995" y="0"/>
                </a:lnTo>
                <a:close/>
              </a:path>
              <a:path w="1084580" h="516255">
                <a:moveTo>
                  <a:pt x="840348" y="240220"/>
                </a:moveTo>
                <a:lnTo>
                  <a:pt x="614641" y="240220"/>
                </a:lnTo>
                <a:lnTo>
                  <a:pt x="614641" y="338581"/>
                </a:lnTo>
                <a:lnTo>
                  <a:pt x="610020" y="371691"/>
                </a:lnTo>
                <a:lnTo>
                  <a:pt x="596265" y="396166"/>
                </a:lnTo>
                <a:lnTo>
                  <a:pt x="573536" y="411341"/>
                </a:lnTo>
                <a:lnTo>
                  <a:pt x="541997" y="416547"/>
                </a:lnTo>
                <a:lnTo>
                  <a:pt x="1083995" y="416547"/>
                </a:lnTo>
                <a:lnTo>
                  <a:pt x="1083995" y="413003"/>
                </a:lnTo>
                <a:lnTo>
                  <a:pt x="867003" y="413003"/>
                </a:lnTo>
                <a:lnTo>
                  <a:pt x="840348" y="240220"/>
                </a:lnTo>
                <a:close/>
              </a:path>
              <a:path w="1084580" h="516255">
                <a:moveTo>
                  <a:pt x="147345" y="188404"/>
                </a:moveTo>
                <a:lnTo>
                  <a:pt x="147345" y="413003"/>
                </a:lnTo>
                <a:lnTo>
                  <a:pt x="208025" y="413003"/>
                </a:lnTo>
                <a:lnTo>
                  <a:pt x="147345" y="188404"/>
                </a:lnTo>
                <a:close/>
              </a:path>
              <a:path w="1084580" h="516255">
                <a:moveTo>
                  <a:pt x="520535" y="102895"/>
                </a:moveTo>
                <a:lnTo>
                  <a:pt x="258089" y="102895"/>
                </a:lnTo>
                <a:lnTo>
                  <a:pt x="258089" y="413003"/>
                </a:lnTo>
                <a:lnTo>
                  <a:pt x="520535" y="413003"/>
                </a:lnTo>
                <a:lnTo>
                  <a:pt x="510462" y="411341"/>
                </a:lnTo>
                <a:lnTo>
                  <a:pt x="487729" y="396166"/>
                </a:lnTo>
                <a:lnTo>
                  <a:pt x="473966" y="371691"/>
                </a:lnTo>
                <a:lnTo>
                  <a:pt x="469341" y="338581"/>
                </a:lnTo>
                <a:lnTo>
                  <a:pt x="469341" y="177330"/>
                </a:lnTo>
                <a:lnTo>
                  <a:pt x="473966" y="144213"/>
                </a:lnTo>
                <a:lnTo>
                  <a:pt x="487729" y="119734"/>
                </a:lnTo>
                <a:lnTo>
                  <a:pt x="510462" y="104558"/>
                </a:lnTo>
                <a:lnTo>
                  <a:pt x="520535" y="102895"/>
                </a:lnTo>
                <a:close/>
              </a:path>
              <a:path w="1084580" h="516255">
                <a:moveTo>
                  <a:pt x="1083995" y="102895"/>
                </a:moveTo>
                <a:lnTo>
                  <a:pt x="987488" y="102895"/>
                </a:lnTo>
                <a:lnTo>
                  <a:pt x="939647" y="413003"/>
                </a:lnTo>
                <a:lnTo>
                  <a:pt x="1083995" y="413003"/>
                </a:lnTo>
                <a:lnTo>
                  <a:pt x="1083995" y="102895"/>
                </a:lnTo>
                <a:close/>
              </a:path>
              <a:path w="1084580" h="516255">
                <a:moveTo>
                  <a:pt x="543318" y="143662"/>
                </a:moveTo>
                <a:lnTo>
                  <a:pt x="532837" y="145322"/>
                </a:lnTo>
                <a:lnTo>
                  <a:pt x="524884" y="150634"/>
                </a:lnTo>
                <a:lnTo>
                  <a:pt x="519837" y="160100"/>
                </a:lnTo>
                <a:lnTo>
                  <a:pt x="518071" y="174218"/>
                </a:lnTo>
                <a:lnTo>
                  <a:pt x="518071" y="341668"/>
                </a:lnTo>
                <a:lnTo>
                  <a:pt x="519837" y="355724"/>
                </a:lnTo>
                <a:lnTo>
                  <a:pt x="524884" y="365040"/>
                </a:lnTo>
                <a:lnTo>
                  <a:pt x="532837" y="370202"/>
                </a:lnTo>
                <a:lnTo>
                  <a:pt x="543318" y="371792"/>
                </a:lnTo>
                <a:lnTo>
                  <a:pt x="553812" y="370202"/>
                </a:lnTo>
                <a:lnTo>
                  <a:pt x="561768" y="365040"/>
                </a:lnTo>
                <a:lnTo>
                  <a:pt x="566814" y="355724"/>
                </a:lnTo>
                <a:lnTo>
                  <a:pt x="568579" y="341668"/>
                </a:lnTo>
                <a:lnTo>
                  <a:pt x="568579" y="284530"/>
                </a:lnTo>
                <a:lnTo>
                  <a:pt x="546430" y="284530"/>
                </a:lnTo>
                <a:lnTo>
                  <a:pt x="546430" y="240220"/>
                </a:lnTo>
                <a:lnTo>
                  <a:pt x="840348" y="240220"/>
                </a:lnTo>
                <a:lnTo>
                  <a:pt x="835293" y="207454"/>
                </a:lnTo>
                <a:lnTo>
                  <a:pt x="568579" y="207454"/>
                </a:lnTo>
                <a:lnTo>
                  <a:pt x="568579" y="174218"/>
                </a:lnTo>
                <a:lnTo>
                  <a:pt x="566814" y="160100"/>
                </a:lnTo>
                <a:lnTo>
                  <a:pt x="561768" y="150634"/>
                </a:lnTo>
                <a:lnTo>
                  <a:pt x="553812" y="145322"/>
                </a:lnTo>
                <a:lnTo>
                  <a:pt x="543318" y="143662"/>
                </a:lnTo>
                <a:close/>
              </a:path>
              <a:path w="1084580" h="516255">
                <a:moveTo>
                  <a:pt x="942759" y="102895"/>
                </a:moveTo>
                <a:lnTo>
                  <a:pt x="868337" y="102895"/>
                </a:lnTo>
                <a:lnTo>
                  <a:pt x="905535" y="355853"/>
                </a:lnTo>
                <a:lnTo>
                  <a:pt x="942759" y="102895"/>
                </a:lnTo>
                <a:close/>
              </a:path>
              <a:path w="1084580" h="516255">
                <a:moveTo>
                  <a:pt x="214668" y="102895"/>
                </a:moveTo>
                <a:lnTo>
                  <a:pt x="164604" y="102895"/>
                </a:lnTo>
                <a:lnTo>
                  <a:pt x="214668" y="288518"/>
                </a:lnTo>
                <a:lnTo>
                  <a:pt x="214668" y="102895"/>
                </a:lnTo>
                <a:close/>
              </a:path>
              <a:path w="1084580" h="516255">
                <a:moveTo>
                  <a:pt x="1083995" y="99352"/>
                </a:moveTo>
                <a:lnTo>
                  <a:pt x="541997" y="99352"/>
                </a:lnTo>
                <a:lnTo>
                  <a:pt x="573536" y="104558"/>
                </a:lnTo>
                <a:lnTo>
                  <a:pt x="596265" y="119734"/>
                </a:lnTo>
                <a:lnTo>
                  <a:pt x="610020" y="144213"/>
                </a:lnTo>
                <a:lnTo>
                  <a:pt x="614641" y="177330"/>
                </a:lnTo>
                <a:lnTo>
                  <a:pt x="614641" y="207454"/>
                </a:lnTo>
                <a:lnTo>
                  <a:pt x="835293" y="207454"/>
                </a:lnTo>
                <a:lnTo>
                  <a:pt x="819162" y="102895"/>
                </a:lnTo>
                <a:lnTo>
                  <a:pt x="1083995" y="102895"/>
                </a:lnTo>
                <a:lnTo>
                  <a:pt x="1083995" y="99352"/>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203300" y="148387"/>
            <a:ext cx="2747010" cy="299720"/>
          </a:xfrm>
          <a:prstGeom prst="rect">
            <a:avLst/>
          </a:prstGeom>
        </p:spPr>
        <p:txBody>
          <a:bodyPr wrap="square" lIns="0" tIns="0" rIns="0" bIns="0">
            <a:spAutoFit/>
          </a:bodyPr>
          <a:lstStyle>
            <a:lvl1pPr>
              <a:defRPr sz="1800" b="1" i="0">
                <a:solidFill>
                  <a:schemeClr val="bg1"/>
                </a:solidFill>
                <a:latin typeface="Swis721 Cn BT"/>
                <a:cs typeface="Swis721 Cn BT"/>
              </a:defRPr>
            </a:lvl1pPr>
          </a:lstStyle>
          <a:p>
            <a:endParaRPr/>
          </a:p>
        </p:txBody>
      </p:sp>
      <p:sp>
        <p:nvSpPr>
          <p:cNvPr id="3" name="Holder 3"/>
          <p:cNvSpPr>
            <a:spLocks noGrp="1"/>
          </p:cNvSpPr>
          <p:nvPr>
            <p:ph type="body" idx="1"/>
          </p:nvPr>
        </p:nvSpPr>
        <p:spPr>
          <a:xfrm>
            <a:off x="672147" y="1739455"/>
            <a:ext cx="12098655"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570603" y="7033450"/>
            <a:ext cx="4301744"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147" y="7033450"/>
            <a:ext cx="3091878"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a:xfrm>
            <a:off x="9678924" y="7033450"/>
            <a:ext cx="3091878"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lack statue of a person&#10;&#10;Description automatically generated">
            <a:extLst>
              <a:ext uri="{FF2B5EF4-FFF2-40B4-BE49-F238E27FC236}">
                <a16:creationId xmlns:a16="http://schemas.microsoft.com/office/drawing/2014/main" id="{DABCF246-4BFE-95DA-1584-180C523B4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
            <a:ext cx="13436600" cy="75624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8000" y="6786656"/>
            <a:ext cx="12864465" cy="0"/>
          </a:xfrm>
          <a:custGeom>
            <a:avLst/>
            <a:gdLst/>
            <a:ahLst/>
            <a:cxnLst/>
            <a:rect l="l" t="t" r="r" b="b"/>
            <a:pathLst>
              <a:path w="12864465">
                <a:moveTo>
                  <a:pt x="0" y="0"/>
                </a:moveTo>
                <a:lnTo>
                  <a:pt x="12863995" y="0"/>
                </a:lnTo>
              </a:path>
            </a:pathLst>
          </a:custGeom>
          <a:ln w="3810">
            <a:solidFill>
              <a:srgbClr val="231F20"/>
            </a:solidFill>
          </a:ln>
        </p:spPr>
        <p:txBody>
          <a:bodyPr wrap="square" lIns="0" tIns="0" rIns="0" bIns="0" rtlCol="0"/>
          <a:lstStyle/>
          <a:p>
            <a:endParaRPr/>
          </a:p>
        </p:txBody>
      </p:sp>
      <p:sp>
        <p:nvSpPr>
          <p:cNvPr id="3" name="object 3"/>
          <p:cNvSpPr/>
          <p:nvPr/>
        </p:nvSpPr>
        <p:spPr>
          <a:xfrm>
            <a:off x="1212084" y="6250095"/>
            <a:ext cx="198755" cy="347345"/>
          </a:xfrm>
          <a:custGeom>
            <a:avLst/>
            <a:gdLst/>
            <a:ahLst/>
            <a:cxnLst/>
            <a:rect l="l" t="t" r="r" b="b"/>
            <a:pathLst>
              <a:path w="198755" h="347345">
                <a:moveTo>
                  <a:pt x="31241" y="0"/>
                </a:moveTo>
                <a:lnTo>
                  <a:pt x="20256" y="0"/>
                </a:lnTo>
                <a:lnTo>
                  <a:pt x="70573" y="104571"/>
                </a:lnTo>
                <a:lnTo>
                  <a:pt x="54076" y="104571"/>
                </a:lnTo>
                <a:lnTo>
                  <a:pt x="54076" y="144500"/>
                </a:lnTo>
                <a:lnTo>
                  <a:pt x="53454" y="144500"/>
                </a:lnTo>
                <a:lnTo>
                  <a:pt x="0" y="100202"/>
                </a:lnTo>
                <a:lnTo>
                  <a:pt x="0" y="195605"/>
                </a:lnTo>
                <a:lnTo>
                  <a:pt x="25717" y="195605"/>
                </a:lnTo>
                <a:lnTo>
                  <a:pt x="25717" y="155676"/>
                </a:lnTo>
                <a:lnTo>
                  <a:pt x="26352" y="155676"/>
                </a:lnTo>
                <a:lnTo>
                  <a:pt x="79921" y="199986"/>
                </a:lnTo>
                <a:lnTo>
                  <a:pt x="79921" y="124002"/>
                </a:lnTo>
                <a:lnTo>
                  <a:pt x="187337" y="347217"/>
                </a:lnTo>
                <a:lnTo>
                  <a:pt x="198323" y="347217"/>
                </a:lnTo>
                <a:lnTo>
                  <a:pt x="31241" y="0"/>
                </a:lnTo>
                <a:close/>
              </a:path>
            </a:pathLst>
          </a:custGeom>
          <a:solidFill>
            <a:srgbClr val="231F20"/>
          </a:solidFill>
        </p:spPr>
        <p:txBody>
          <a:bodyPr wrap="square" lIns="0" tIns="0" rIns="0" bIns="0" rtlCol="0"/>
          <a:lstStyle/>
          <a:p>
            <a:endParaRPr/>
          </a:p>
        </p:txBody>
      </p:sp>
      <p:grpSp>
        <p:nvGrpSpPr>
          <p:cNvPr id="4" name="object 4"/>
          <p:cNvGrpSpPr/>
          <p:nvPr/>
        </p:nvGrpSpPr>
        <p:grpSpPr>
          <a:xfrm>
            <a:off x="515907" y="6272142"/>
            <a:ext cx="380365" cy="175895"/>
            <a:chOff x="515907" y="6272142"/>
            <a:chExt cx="380365" cy="175895"/>
          </a:xfrm>
        </p:grpSpPr>
        <p:sp>
          <p:nvSpPr>
            <p:cNvPr id="5" name="object 5"/>
            <p:cNvSpPr/>
            <p:nvPr/>
          </p:nvSpPr>
          <p:spPr>
            <a:xfrm>
              <a:off x="515899" y="6272149"/>
              <a:ext cx="171450" cy="63500"/>
            </a:xfrm>
            <a:custGeom>
              <a:avLst/>
              <a:gdLst/>
              <a:ahLst/>
              <a:cxnLst/>
              <a:rect l="l" t="t" r="r" b="b"/>
              <a:pathLst>
                <a:path w="171450" h="63500">
                  <a:moveTo>
                    <a:pt x="51409" y="0"/>
                  </a:moveTo>
                  <a:lnTo>
                    <a:pt x="0" y="0"/>
                  </a:lnTo>
                  <a:lnTo>
                    <a:pt x="0" y="7962"/>
                  </a:lnTo>
                  <a:lnTo>
                    <a:pt x="21615" y="7962"/>
                  </a:lnTo>
                  <a:lnTo>
                    <a:pt x="21615" y="63411"/>
                  </a:lnTo>
                  <a:lnTo>
                    <a:pt x="29972" y="63411"/>
                  </a:lnTo>
                  <a:lnTo>
                    <a:pt x="29972" y="7962"/>
                  </a:lnTo>
                  <a:lnTo>
                    <a:pt x="51409" y="7962"/>
                  </a:lnTo>
                  <a:lnTo>
                    <a:pt x="51409" y="0"/>
                  </a:lnTo>
                  <a:close/>
                </a:path>
                <a:path w="171450" h="63500">
                  <a:moveTo>
                    <a:pt x="113157" y="12"/>
                  </a:moveTo>
                  <a:lnTo>
                    <a:pt x="104889" y="12"/>
                  </a:lnTo>
                  <a:lnTo>
                    <a:pt x="104889" y="27736"/>
                  </a:lnTo>
                  <a:lnTo>
                    <a:pt x="70091" y="27736"/>
                  </a:lnTo>
                  <a:lnTo>
                    <a:pt x="70091" y="12"/>
                  </a:lnTo>
                  <a:lnTo>
                    <a:pt x="61734" y="12"/>
                  </a:lnTo>
                  <a:lnTo>
                    <a:pt x="61734" y="63423"/>
                  </a:lnTo>
                  <a:lnTo>
                    <a:pt x="70091" y="63423"/>
                  </a:lnTo>
                  <a:lnTo>
                    <a:pt x="70091" y="35775"/>
                  </a:lnTo>
                  <a:lnTo>
                    <a:pt x="104889" y="35775"/>
                  </a:lnTo>
                  <a:lnTo>
                    <a:pt x="104889" y="63423"/>
                  </a:lnTo>
                  <a:lnTo>
                    <a:pt x="113157" y="63423"/>
                  </a:lnTo>
                  <a:lnTo>
                    <a:pt x="113157" y="12"/>
                  </a:lnTo>
                  <a:close/>
                </a:path>
                <a:path w="171450" h="63500">
                  <a:moveTo>
                    <a:pt x="171043" y="0"/>
                  </a:moveTo>
                  <a:lnTo>
                    <a:pt x="122415" y="0"/>
                  </a:lnTo>
                  <a:lnTo>
                    <a:pt x="122415" y="63411"/>
                  </a:lnTo>
                  <a:lnTo>
                    <a:pt x="171043" y="63411"/>
                  </a:lnTo>
                  <a:lnTo>
                    <a:pt x="171043" y="55372"/>
                  </a:lnTo>
                  <a:lnTo>
                    <a:pt x="130771" y="55372"/>
                  </a:lnTo>
                  <a:lnTo>
                    <a:pt x="130771" y="35775"/>
                  </a:lnTo>
                  <a:lnTo>
                    <a:pt x="165214" y="35775"/>
                  </a:lnTo>
                  <a:lnTo>
                    <a:pt x="165214" y="27724"/>
                  </a:lnTo>
                  <a:lnTo>
                    <a:pt x="130771" y="27724"/>
                  </a:lnTo>
                  <a:lnTo>
                    <a:pt x="130771" y="7962"/>
                  </a:lnTo>
                  <a:lnTo>
                    <a:pt x="171043" y="7962"/>
                  </a:lnTo>
                  <a:lnTo>
                    <a:pt x="171043" y="0"/>
                  </a:lnTo>
                  <a:close/>
                </a:path>
              </a:pathLst>
            </a:custGeom>
            <a:solidFill>
              <a:srgbClr val="231F20"/>
            </a:solidFill>
          </p:spPr>
          <p:txBody>
            <a:bodyPr wrap="square" lIns="0" tIns="0" rIns="0" bIns="0" rtlCol="0"/>
            <a:lstStyle/>
            <a:p>
              <a:endParaRPr/>
            </a:p>
          </p:txBody>
        </p:sp>
        <p:pic>
          <p:nvPicPr>
            <p:cNvPr id="6" name="object 6"/>
            <p:cNvPicPr/>
            <p:nvPr/>
          </p:nvPicPr>
          <p:blipFill>
            <a:blip r:embed="rId3" cstate="print"/>
            <a:stretch>
              <a:fillRect/>
            </a:stretch>
          </p:blipFill>
          <p:spPr>
            <a:xfrm>
              <a:off x="537610" y="6352607"/>
              <a:ext cx="358251" cy="95161"/>
            </a:xfrm>
            <a:prstGeom prst="rect">
              <a:avLst/>
            </a:prstGeom>
          </p:spPr>
        </p:pic>
      </p:grpSp>
      <p:pic>
        <p:nvPicPr>
          <p:cNvPr id="7" name="object 7"/>
          <p:cNvPicPr/>
          <p:nvPr/>
        </p:nvPicPr>
        <p:blipFill>
          <a:blip r:embed="rId4" cstate="print"/>
          <a:stretch>
            <a:fillRect/>
          </a:stretch>
        </p:blipFill>
        <p:spPr>
          <a:xfrm>
            <a:off x="977653" y="6352598"/>
            <a:ext cx="225314" cy="95173"/>
          </a:xfrm>
          <a:prstGeom prst="rect">
            <a:avLst/>
          </a:prstGeom>
        </p:spPr>
      </p:pic>
      <p:grpSp>
        <p:nvGrpSpPr>
          <p:cNvPr id="8" name="object 8"/>
          <p:cNvGrpSpPr/>
          <p:nvPr/>
        </p:nvGrpSpPr>
        <p:grpSpPr>
          <a:xfrm>
            <a:off x="306362" y="6250096"/>
            <a:ext cx="687070" cy="347345"/>
            <a:chOff x="306362" y="6250096"/>
            <a:chExt cx="687070" cy="347345"/>
          </a:xfrm>
        </p:grpSpPr>
        <p:sp>
          <p:nvSpPr>
            <p:cNvPr id="9" name="object 9"/>
            <p:cNvSpPr/>
            <p:nvPr/>
          </p:nvSpPr>
          <p:spPr>
            <a:xfrm>
              <a:off x="306362" y="6250096"/>
              <a:ext cx="304165" cy="347345"/>
            </a:xfrm>
            <a:custGeom>
              <a:avLst/>
              <a:gdLst/>
              <a:ahLst/>
              <a:cxnLst/>
              <a:rect l="l" t="t" r="r" b="b"/>
              <a:pathLst>
                <a:path w="304165" h="347345">
                  <a:moveTo>
                    <a:pt x="94170" y="0"/>
                  </a:moveTo>
                  <a:lnTo>
                    <a:pt x="0" y="0"/>
                  </a:lnTo>
                  <a:lnTo>
                    <a:pt x="167081" y="347218"/>
                  </a:lnTo>
                  <a:lnTo>
                    <a:pt x="261251" y="347218"/>
                  </a:lnTo>
                  <a:lnTo>
                    <a:pt x="239763" y="302552"/>
                  </a:lnTo>
                  <a:lnTo>
                    <a:pt x="245995" y="304469"/>
                  </a:lnTo>
                  <a:lnTo>
                    <a:pt x="252661" y="305889"/>
                  </a:lnTo>
                  <a:lnTo>
                    <a:pt x="259635" y="306770"/>
                  </a:lnTo>
                  <a:lnTo>
                    <a:pt x="266788" y="307073"/>
                  </a:lnTo>
                  <a:lnTo>
                    <a:pt x="281114" y="305076"/>
                  </a:lnTo>
                  <a:lnTo>
                    <a:pt x="292955" y="299291"/>
                  </a:lnTo>
                  <a:lnTo>
                    <a:pt x="301012" y="290024"/>
                  </a:lnTo>
                  <a:lnTo>
                    <a:pt x="303987" y="277583"/>
                  </a:lnTo>
                  <a:lnTo>
                    <a:pt x="301646" y="266002"/>
                  </a:lnTo>
                  <a:lnTo>
                    <a:pt x="294436" y="257492"/>
                  </a:lnTo>
                  <a:lnTo>
                    <a:pt x="282073" y="251259"/>
                  </a:lnTo>
                  <a:lnTo>
                    <a:pt x="264274" y="246507"/>
                  </a:lnTo>
                  <a:lnTo>
                    <a:pt x="258834" y="243196"/>
                  </a:lnTo>
                  <a:lnTo>
                    <a:pt x="258111" y="238872"/>
                  </a:lnTo>
                  <a:lnTo>
                    <a:pt x="261098" y="235118"/>
                  </a:lnTo>
                  <a:lnTo>
                    <a:pt x="266788" y="233514"/>
                  </a:lnTo>
                  <a:lnTo>
                    <a:pt x="275996" y="233514"/>
                  </a:lnTo>
                  <a:lnTo>
                    <a:pt x="283933" y="235699"/>
                  </a:lnTo>
                  <a:lnTo>
                    <a:pt x="289102" y="239229"/>
                  </a:lnTo>
                  <a:lnTo>
                    <a:pt x="301967" y="221386"/>
                  </a:lnTo>
                  <a:lnTo>
                    <a:pt x="294822" y="217446"/>
                  </a:lnTo>
                  <a:lnTo>
                    <a:pt x="286411" y="214463"/>
                  </a:lnTo>
                  <a:lnTo>
                    <a:pt x="276984" y="212572"/>
                  </a:lnTo>
                  <a:lnTo>
                    <a:pt x="266788" y="211912"/>
                  </a:lnTo>
                  <a:lnTo>
                    <a:pt x="253125" y="214170"/>
                  </a:lnTo>
                  <a:lnTo>
                    <a:pt x="241490" y="220332"/>
                  </a:lnTo>
                  <a:lnTo>
                    <a:pt x="233399" y="229475"/>
                  </a:lnTo>
                  <a:lnTo>
                    <a:pt x="230365" y="240677"/>
                  </a:lnTo>
                  <a:lnTo>
                    <a:pt x="232816" y="252113"/>
                  </a:lnTo>
                  <a:lnTo>
                    <a:pt x="240242" y="260665"/>
                  </a:lnTo>
                  <a:lnTo>
                    <a:pt x="252750" y="267054"/>
                  </a:lnTo>
                  <a:lnTo>
                    <a:pt x="270446" y="271995"/>
                  </a:lnTo>
                  <a:lnTo>
                    <a:pt x="277161" y="275490"/>
                  </a:lnTo>
                  <a:lnTo>
                    <a:pt x="277647" y="280087"/>
                  </a:lnTo>
                  <a:lnTo>
                    <a:pt x="273618" y="284067"/>
                  </a:lnTo>
                  <a:lnTo>
                    <a:pt x="266788" y="285711"/>
                  </a:lnTo>
                  <a:lnTo>
                    <a:pt x="259265" y="285121"/>
                  </a:lnTo>
                  <a:lnTo>
                    <a:pt x="252356" y="283605"/>
                  </a:lnTo>
                  <a:lnTo>
                    <a:pt x="246584" y="281291"/>
                  </a:lnTo>
                  <a:lnTo>
                    <a:pt x="242468" y="278307"/>
                  </a:lnTo>
                  <a:lnTo>
                    <a:pt x="233807" y="290169"/>
                  </a:lnTo>
                  <a:lnTo>
                    <a:pt x="94170" y="0"/>
                  </a:lnTo>
                  <a:close/>
                </a:path>
              </a:pathLst>
            </a:custGeom>
            <a:solidFill>
              <a:srgbClr val="231F20"/>
            </a:solidFill>
          </p:spPr>
          <p:txBody>
            <a:bodyPr wrap="square" lIns="0" tIns="0" rIns="0" bIns="0" rtlCol="0"/>
            <a:lstStyle/>
            <a:p>
              <a:endParaRPr/>
            </a:p>
          </p:txBody>
        </p:sp>
        <p:pic>
          <p:nvPicPr>
            <p:cNvPr id="10" name="object 10"/>
            <p:cNvPicPr/>
            <p:nvPr/>
          </p:nvPicPr>
          <p:blipFill>
            <a:blip r:embed="rId5" cstate="print"/>
            <a:stretch>
              <a:fillRect/>
            </a:stretch>
          </p:blipFill>
          <p:spPr>
            <a:xfrm>
              <a:off x="615716" y="6354660"/>
              <a:ext cx="377123" cy="200452"/>
            </a:xfrm>
            <a:prstGeom prst="rect">
              <a:avLst/>
            </a:prstGeom>
          </p:spPr>
        </p:pic>
      </p:grpSp>
      <p:sp>
        <p:nvSpPr>
          <p:cNvPr id="11" name="object 11"/>
          <p:cNvSpPr/>
          <p:nvPr/>
        </p:nvSpPr>
        <p:spPr>
          <a:xfrm>
            <a:off x="2309101" y="6356350"/>
            <a:ext cx="3175" cy="205104"/>
          </a:xfrm>
          <a:custGeom>
            <a:avLst/>
            <a:gdLst/>
            <a:ahLst/>
            <a:cxnLst/>
            <a:rect l="l" t="t" r="r" b="b"/>
            <a:pathLst>
              <a:path w="3175" h="205104">
                <a:moveTo>
                  <a:pt x="2908" y="0"/>
                </a:moveTo>
                <a:lnTo>
                  <a:pt x="0" y="0"/>
                </a:lnTo>
                <a:lnTo>
                  <a:pt x="0" y="204952"/>
                </a:lnTo>
                <a:lnTo>
                  <a:pt x="2908" y="204952"/>
                </a:lnTo>
                <a:lnTo>
                  <a:pt x="2908" y="0"/>
                </a:lnTo>
                <a:close/>
              </a:path>
            </a:pathLst>
          </a:custGeom>
          <a:solidFill>
            <a:srgbClr val="231F20"/>
          </a:solidFill>
        </p:spPr>
        <p:txBody>
          <a:bodyPr wrap="square" lIns="0" tIns="0" rIns="0" bIns="0" rtlCol="0"/>
          <a:lstStyle/>
          <a:p>
            <a:endParaRPr/>
          </a:p>
        </p:txBody>
      </p:sp>
      <p:pic>
        <p:nvPicPr>
          <p:cNvPr id="12" name="object 12"/>
          <p:cNvPicPr/>
          <p:nvPr/>
        </p:nvPicPr>
        <p:blipFill>
          <a:blip r:embed="rId6" cstate="print"/>
          <a:stretch>
            <a:fillRect/>
          </a:stretch>
        </p:blipFill>
        <p:spPr>
          <a:xfrm>
            <a:off x="1623960" y="6250100"/>
            <a:ext cx="613716" cy="347218"/>
          </a:xfrm>
          <a:prstGeom prst="rect">
            <a:avLst/>
          </a:prstGeom>
        </p:spPr>
      </p:pic>
      <p:pic>
        <p:nvPicPr>
          <p:cNvPr id="13" name="object 13"/>
          <p:cNvPicPr/>
          <p:nvPr/>
        </p:nvPicPr>
        <p:blipFill>
          <a:blip r:embed="rId7" cstate="print"/>
          <a:stretch>
            <a:fillRect/>
          </a:stretch>
        </p:blipFill>
        <p:spPr>
          <a:xfrm>
            <a:off x="2390821" y="6356348"/>
            <a:ext cx="394388" cy="121357"/>
          </a:xfrm>
          <a:prstGeom prst="rect">
            <a:avLst/>
          </a:prstGeom>
        </p:spPr>
      </p:pic>
      <p:sp>
        <p:nvSpPr>
          <p:cNvPr id="14" name="object 14"/>
          <p:cNvSpPr/>
          <p:nvPr/>
        </p:nvSpPr>
        <p:spPr>
          <a:xfrm>
            <a:off x="11964002" y="6925203"/>
            <a:ext cx="1151890" cy="347345"/>
          </a:xfrm>
          <a:custGeom>
            <a:avLst/>
            <a:gdLst/>
            <a:ahLst/>
            <a:cxnLst/>
            <a:rect l="l" t="t" r="r" b="b"/>
            <a:pathLst>
              <a:path w="1151890" h="347345">
                <a:moveTo>
                  <a:pt x="1115999" y="109766"/>
                </a:moveTo>
                <a:lnTo>
                  <a:pt x="1108100" y="109766"/>
                </a:lnTo>
                <a:lnTo>
                  <a:pt x="1072591" y="186423"/>
                </a:lnTo>
                <a:lnTo>
                  <a:pt x="1095171" y="186423"/>
                </a:lnTo>
                <a:lnTo>
                  <a:pt x="1098867" y="177736"/>
                </a:lnTo>
                <a:lnTo>
                  <a:pt x="1147485" y="177736"/>
                </a:lnTo>
                <a:lnTo>
                  <a:pt x="1139054" y="159537"/>
                </a:lnTo>
                <a:lnTo>
                  <a:pt x="1105293" y="159537"/>
                </a:lnTo>
                <a:lnTo>
                  <a:pt x="1111834" y="144627"/>
                </a:lnTo>
                <a:lnTo>
                  <a:pt x="1132148" y="144627"/>
                </a:lnTo>
                <a:lnTo>
                  <a:pt x="1115999" y="109766"/>
                </a:lnTo>
                <a:close/>
              </a:path>
              <a:path w="1151890" h="347345">
                <a:moveTo>
                  <a:pt x="1147485" y="177736"/>
                </a:moveTo>
                <a:lnTo>
                  <a:pt x="1125219" y="177736"/>
                </a:lnTo>
                <a:lnTo>
                  <a:pt x="1128928" y="186423"/>
                </a:lnTo>
                <a:lnTo>
                  <a:pt x="1151508" y="186423"/>
                </a:lnTo>
                <a:lnTo>
                  <a:pt x="1147485" y="177736"/>
                </a:lnTo>
                <a:close/>
              </a:path>
              <a:path w="1151890" h="347345">
                <a:moveTo>
                  <a:pt x="1132148" y="144627"/>
                </a:moveTo>
                <a:lnTo>
                  <a:pt x="1112265" y="144627"/>
                </a:lnTo>
                <a:lnTo>
                  <a:pt x="1118793" y="159537"/>
                </a:lnTo>
                <a:lnTo>
                  <a:pt x="1139054" y="159537"/>
                </a:lnTo>
                <a:lnTo>
                  <a:pt x="1132148" y="144627"/>
                </a:lnTo>
                <a:close/>
              </a:path>
              <a:path w="1151890" h="347345">
                <a:moveTo>
                  <a:pt x="1063231" y="109766"/>
                </a:moveTo>
                <a:lnTo>
                  <a:pt x="1042174" y="109766"/>
                </a:lnTo>
                <a:lnTo>
                  <a:pt x="1042174" y="186423"/>
                </a:lnTo>
                <a:lnTo>
                  <a:pt x="1063231" y="186423"/>
                </a:lnTo>
                <a:lnTo>
                  <a:pt x="1063231" y="109766"/>
                </a:lnTo>
                <a:close/>
              </a:path>
              <a:path w="1151890" h="347345">
                <a:moveTo>
                  <a:pt x="997851" y="109778"/>
                </a:moveTo>
                <a:lnTo>
                  <a:pt x="962647" y="109778"/>
                </a:lnTo>
                <a:lnTo>
                  <a:pt x="962647" y="186423"/>
                </a:lnTo>
                <a:lnTo>
                  <a:pt x="983716" y="186423"/>
                </a:lnTo>
                <a:lnTo>
                  <a:pt x="983716" y="165569"/>
                </a:lnTo>
                <a:lnTo>
                  <a:pt x="1016249" y="165569"/>
                </a:lnTo>
                <a:lnTo>
                  <a:pt x="1013752" y="160667"/>
                </a:lnTo>
                <a:lnTo>
                  <a:pt x="1018973" y="156372"/>
                </a:lnTo>
                <a:lnTo>
                  <a:pt x="1023204" y="151125"/>
                </a:lnTo>
                <a:lnTo>
                  <a:pt x="1025232" y="146672"/>
                </a:lnTo>
                <a:lnTo>
                  <a:pt x="983716" y="146672"/>
                </a:lnTo>
                <a:lnTo>
                  <a:pt x="983716" y="128574"/>
                </a:lnTo>
                <a:lnTo>
                  <a:pt x="1025217" y="128574"/>
                </a:lnTo>
                <a:lnTo>
                  <a:pt x="1024803" y="126543"/>
                </a:lnTo>
                <a:lnTo>
                  <a:pt x="1018582" y="117708"/>
                </a:lnTo>
                <a:lnTo>
                  <a:pt x="1009302" y="111880"/>
                </a:lnTo>
                <a:lnTo>
                  <a:pt x="997851" y="109778"/>
                </a:lnTo>
                <a:close/>
              </a:path>
              <a:path w="1151890" h="347345">
                <a:moveTo>
                  <a:pt x="1016249" y="165569"/>
                </a:moveTo>
                <a:lnTo>
                  <a:pt x="993622" y="165569"/>
                </a:lnTo>
                <a:lnTo>
                  <a:pt x="1003223" y="186423"/>
                </a:lnTo>
                <a:lnTo>
                  <a:pt x="1026871" y="186423"/>
                </a:lnTo>
                <a:lnTo>
                  <a:pt x="1016249" y="165569"/>
                </a:lnTo>
                <a:close/>
              </a:path>
              <a:path w="1151890" h="347345">
                <a:moveTo>
                  <a:pt x="1025217" y="128574"/>
                </a:moveTo>
                <a:lnTo>
                  <a:pt x="1002601" y="128574"/>
                </a:lnTo>
                <a:lnTo>
                  <a:pt x="1005700" y="133896"/>
                </a:lnTo>
                <a:lnTo>
                  <a:pt x="1005700" y="141452"/>
                </a:lnTo>
                <a:lnTo>
                  <a:pt x="1002601" y="146672"/>
                </a:lnTo>
                <a:lnTo>
                  <a:pt x="1025232" y="146672"/>
                </a:lnTo>
                <a:lnTo>
                  <a:pt x="1026039" y="144899"/>
                </a:lnTo>
                <a:lnTo>
                  <a:pt x="1027074" y="137668"/>
                </a:lnTo>
                <a:lnTo>
                  <a:pt x="1025217" y="128574"/>
                </a:lnTo>
                <a:close/>
              </a:path>
              <a:path w="1151890" h="347345">
                <a:moveTo>
                  <a:pt x="909980" y="107772"/>
                </a:moveTo>
                <a:lnTo>
                  <a:pt x="893716" y="110840"/>
                </a:lnTo>
                <a:lnTo>
                  <a:pt x="880471" y="119306"/>
                </a:lnTo>
                <a:lnTo>
                  <a:pt x="871561" y="132064"/>
                </a:lnTo>
                <a:lnTo>
                  <a:pt x="868298" y="148005"/>
                </a:lnTo>
                <a:lnTo>
                  <a:pt x="871561" y="163947"/>
                </a:lnTo>
                <a:lnTo>
                  <a:pt x="880471" y="176704"/>
                </a:lnTo>
                <a:lnTo>
                  <a:pt x="893716" y="185171"/>
                </a:lnTo>
                <a:lnTo>
                  <a:pt x="909980" y="188239"/>
                </a:lnTo>
                <a:lnTo>
                  <a:pt x="926249" y="185171"/>
                </a:lnTo>
                <a:lnTo>
                  <a:pt x="939493" y="176704"/>
                </a:lnTo>
                <a:lnTo>
                  <a:pt x="946062" y="167297"/>
                </a:lnTo>
                <a:lnTo>
                  <a:pt x="909980" y="167297"/>
                </a:lnTo>
                <a:lnTo>
                  <a:pt x="902430" y="165768"/>
                </a:lnTo>
                <a:lnTo>
                  <a:pt x="896234" y="161613"/>
                </a:lnTo>
                <a:lnTo>
                  <a:pt x="892040" y="155477"/>
                </a:lnTo>
                <a:lnTo>
                  <a:pt x="890498" y="148005"/>
                </a:lnTo>
                <a:lnTo>
                  <a:pt x="892040" y="140533"/>
                </a:lnTo>
                <a:lnTo>
                  <a:pt x="896234" y="134397"/>
                </a:lnTo>
                <a:lnTo>
                  <a:pt x="902430" y="130242"/>
                </a:lnTo>
                <a:lnTo>
                  <a:pt x="909980" y="128714"/>
                </a:lnTo>
                <a:lnTo>
                  <a:pt x="946062" y="128714"/>
                </a:lnTo>
                <a:lnTo>
                  <a:pt x="939493" y="119306"/>
                </a:lnTo>
                <a:lnTo>
                  <a:pt x="926249" y="110840"/>
                </a:lnTo>
                <a:lnTo>
                  <a:pt x="909980" y="107772"/>
                </a:lnTo>
                <a:close/>
              </a:path>
              <a:path w="1151890" h="347345">
                <a:moveTo>
                  <a:pt x="946062" y="128714"/>
                </a:moveTo>
                <a:lnTo>
                  <a:pt x="909980" y="128714"/>
                </a:lnTo>
                <a:lnTo>
                  <a:pt x="917532" y="130242"/>
                </a:lnTo>
                <a:lnTo>
                  <a:pt x="923732" y="134397"/>
                </a:lnTo>
                <a:lnTo>
                  <a:pt x="927930" y="140533"/>
                </a:lnTo>
                <a:lnTo>
                  <a:pt x="929474" y="148005"/>
                </a:lnTo>
                <a:lnTo>
                  <a:pt x="927930" y="155477"/>
                </a:lnTo>
                <a:lnTo>
                  <a:pt x="923732" y="161613"/>
                </a:lnTo>
                <a:lnTo>
                  <a:pt x="917532" y="165768"/>
                </a:lnTo>
                <a:lnTo>
                  <a:pt x="909980" y="167297"/>
                </a:lnTo>
                <a:lnTo>
                  <a:pt x="946062" y="167297"/>
                </a:lnTo>
                <a:lnTo>
                  <a:pt x="948401" y="163947"/>
                </a:lnTo>
                <a:lnTo>
                  <a:pt x="951661" y="148005"/>
                </a:lnTo>
                <a:lnTo>
                  <a:pt x="948401" y="132064"/>
                </a:lnTo>
                <a:lnTo>
                  <a:pt x="946062" y="128714"/>
                </a:lnTo>
                <a:close/>
              </a:path>
              <a:path w="1151890" h="347345">
                <a:moveTo>
                  <a:pt x="748337" y="109778"/>
                </a:moveTo>
                <a:lnTo>
                  <a:pt x="706932" y="109778"/>
                </a:lnTo>
                <a:lnTo>
                  <a:pt x="706932" y="186613"/>
                </a:lnTo>
                <a:lnTo>
                  <a:pt x="627735" y="186613"/>
                </a:lnTo>
                <a:lnTo>
                  <a:pt x="701967" y="346798"/>
                </a:lnTo>
                <a:lnTo>
                  <a:pt x="775429" y="188277"/>
                </a:lnTo>
                <a:lnTo>
                  <a:pt x="757897" y="188277"/>
                </a:lnTo>
                <a:lnTo>
                  <a:pt x="741781" y="185215"/>
                </a:lnTo>
                <a:lnTo>
                  <a:pt x="728699" y="176766"/>
                </a:lnTo>
                <a:lnTo>
                  <a:pt x="719919" y="164033"/>
                </a:lnTo>
                <a:lnTo>
                  <a:pt x="716711" y="148120"/>
                </a:lnTo>
                <a:lnTo>
                  <a:pt x="719919" y="132206"/>
                </a:lnTo>
                <a:lnTo>
                  <a:pt x="728699" y="119473"/>
                </a:lnTo>
                <a:lnTo>
                  <a:pt x="741781" y="111024"/>
                </a:lnTo>
                <a:lnTo>
                  <a:pt x="748337" y="109778"/>
                </a:lnTo>
                <a:close/>
              </a:path>
              <a:path w="1151890" h="347345">
                <a:moveTo>
                  <a:pt x="777913" y="182918"/>
                </a:moveTo>
                <a:lnTo>
                  <a:pt x="772032" y="186321"/>
                </a:lnTo>
                <a:lnTo>
                  <a:pt x="765187" y="188277"/>
                </a:lnTo>
                <a:lnTo>
                  <a:pt x="775429" y="188277"/>
                </a:lnTo>
                <a:lnTo>
                  <a:pt x="777913" y="182918"/>
                </a:lnTo>
                <a:close/>
              </a:path>
              <a:path w="1151890" h="347345">
                <a:moveTo>
                  <a:pt x="862672" y="0"/>
                </a:moveTo>
                <a:lnTo>
                  <a:pt x="541273" y="0"/>
                </a:lnTo>
                <a:lnTo>
                  <a:pt x="592137" y="109766"/>
                </a:lnTo>
                <a:lnTo>
                  <a:pt x="678535" y="109766"/>
                </a:lnTo>
                <a:lnTo>
                  <a:pt x="642924" y="186613"/>
                </a:lnTo>
                <a:lnTo>
                  <a:pt x="684987" y="186613"/>
                </a:lnTo>
                <a:lnTo>
                  <a:pt x="684987" y="109778"/>
                </a:lnTo>
                <a:lnTo>
                  <a:pt x="748404" y="109766"/>
                </a:lnTo>
                <a:lnTo>
                  <a:pt x="757897" y="107962"/>
                </a:lnTo>
                <a:lnTo>
                  <a:pt x="812645" y="107962"/>
                </a:lnTo>
                <a:lnTo>
                  <a:pt x="862672" y="0"/>
                </a:lnTo>
                <a:close/>
              </a:path>
              <a:path w="1151890" h="347345">
                <a:moveTo>
                  <a:pt x="841324" y="128574"/>
                </a:moveTo>
                <a:lnTo>
                  <a:pt x="820254" y="128574"/>
                </a:lnTo>
                <a:lnTo>
                  <a:pt x="820254" y="186423"/>
                </a:lnTo>
                <a:lnTo>
                  <a:pt x="841324" y="186423"/>
                </a:lnTo>
                <a:lnTo>
                  <a:pt x="841324" y="128574"/>
                </a:lnTo>
                <a:close/>
              </a:path>
              <a:path w="1151890" h="347345">
                <a:moveTo>
                  <a:pt x="582244" y="109816"/>
                </a:moveTo>
                <a:lnTo>
                  <a:pt x="524865" y="109816"/>
                </a:lnTo>
                <a:lnTo>
                  <a:pt x="524865" y="186359"/>
                </a:lnTo>
                <a:lnTo>
                  <a:pt x="582244" y="186359"/>
                </a:lnTo>
                <a:lnTo>
                  <a:pt x="582244" y="167576"/>
                </a:lnTo>
                <a:lnTo>
                  <a:pt x="545655" y="167576"/>
                </a:lnTo>
                <a:lnTo>
                  <a:pt x="545655" y="157378"/>
                </a:lnTo>
                <a:lnTo>
                  <a:pt x="575208" y="157378"/>
                </a:lnTo>
                <a:lnTo>
                  <a:pt x="575208" y="138798"/>
                </a:lnTo>
                <a:lnTo>
                  <a:pt x="545655" y="138798"/>
                </a:lnTo>
                <a:lnTo>
                  <a:pt x="545655" y="128587"/>
                </a:lnTo>
                <a:lnTo>
                  <a:pt x="582244" y="128587"/>
                </a:lnTo>
                <a:lnTo>
                  <a:pt x="582244" y="109816"/>
                </a:lnTo>
                <a:close/>
              </a:path>
              <a:path w="1151890" h="347345">
                <a:moveTo>
                  <a:pt x="764857" y="128854"/>
                </a:moveTo>
                <a:lnTo>
                  <a:pt x="757897" y="128854"/>
                </a:lnTo>
                <a:lnTo>
                  <a:pt x="750394" y="130380"/>
                </a:lnTo>
                <a:lnTo>
                  <a:pt x="744275" y="134529"/>
                </a:lnTo>
                <a:lnTo>
                  <a:pt x="740154" y="140657"/>
                </a:lnTo>
                <a:lnTo>
                  <a:pt x="738644" y="148120"/>
                </a:lnTo>
                <a:lnTo>
                  <a:pt x="740154" y="155582"/>
                </a:lnTo>
                <a:lnTo>
                  <a:pt x="744275" y="161710"/>
                </a:lnTo>
                <a:lnTo>
                  <a:pt x="750394" y="165859"/>
                </a:lnTo>
                <a:lnTo>
                  <a:pt x="757897" y="167386"/>
                </a:lnTo>
                <a:lnTo>
                  <a:pt x="764857" y="167386"/>
                </a:lnTo>
                <a:lnTo>
                  <a:pt x="771004" y="163588"/>
                </a:lnTo>
                <a:lnTo>
                  <a:pt x="774395" y="157949"/>
                </a:lnTo>
                <a:lnTo>
                  <a:pt x="789478" y="157949"/>
                </a:lnTo>
                <a:lnTo>
                  <a:pt x="798593" y="138290"/>
                </a:lnTo>
                <a:lnTo>
                  <a:pt x="774395" y="138290"/>
                </a:lnTo>
                <a:lnTo>
                  <a:pt x="771004" y="132753"/>
                </a:lnTo>
                <a:lnTo>
                  <a:pt x="764857" y="128854"/>
                </a:lnTo>
                <a:close/>
              </a:path>
              <a:path w="1151890" h="347345">
                <a:moveTo>
                  <a:pt x="789478" y="157949"/>
                </a:moveTo>
                <a:lnTo>
                  <a:pt x="774395" y="157949"/>
                </a:lnTo>
                <a:lnTo>
                  <a:pt x="786193" y="165036"/>
                </a:lnTo>
                <a:lnTo>
                  <a:pt x="789478" y="157949"/>
                </a:lnTo>
                <a:close/>
              </a:path>
              <a:path w="1151890" h="347345">
                <a:moveTo>
                  <a:pt x="654773" y="109766"/>
                </a:moveTo>
                <a:lnTo>
                  <a:pt x="615848" y="109766"/>
                </a:lnTo>
                <a:lnTo>
                  <a:pt x="635304" y="151765"/>
                </a:lnTo>
                <a:lnTo>
                  <a:pt x="654773" y="109766"/>
                </a:lnTo>
                <a:close/>
              </a:path>
              <a:path w="1151890" h="347345">
                <a:moveTo>
                  <a:pt x="812645" y="107962"/>
                </a:moveTo>
                <a:lnTo>
                  <a:pt x="757897" y="107962"/>
                </a:lnTo>
                <a:lnTo>
                  <a:pt x="768479" y="109377"/>
                </a:lnTo>
                <a:lnTo>
                  <a:pt x="777992" y="113366"/>
                </a:lnTo>
                <a:lnTo>
                  <a:pt x="786062" y="119546"/>
                </a:lnTo>
                <a:lnTo>
                  <a:pt x="792314" y="127533"/>
                </a:lnTo>
                <a:lnTo>
                  <a:pt x="774395" y="138290"/>
                </a:lnTo>
                <a:lnTo>
                  <a:pt x="798593" y="138290"/>
                </a:lnTo>
                <a:lnTo>
                  <a:pt x="803097" y="128574"/>
                </a:lnTo>
                <a:lnTo>
                  <a:pt x="862482" y="128574"/>
                </a:lnTo>
                <a:lnTo>
                  <a:pt x="862482" y="109766"/>
                </a:lnTo>
                <a:lnTo>
                  <a:pt x="811809" y="109766"/>
                </a:lnTo>
                <a:lnTo>
                  <a:pt x="812645" y="107962"/>
                </a:lnTo>
                <a:close/>
              </a:path>
              <a:path w="1151890" h="347345">
                <a:moveTo>
                  <a:pt x="458228" y="109778"/>
                </a:moveTo>
                <a:lnTo>
                  <a:pt x="435775" y="109778"/>
                </a:lnTo>
                <a:lnTo>
                  <a:pt x="467715" y="186423"/>
                </a:lnTo>
                <a:lnTo>
                  <a:pt x="477723" y="186423"/>
                </a:lnTo>
                <a:lnTo>
                  <a:pt x="494742" y="145453"/>
                </a:lnTo>
                <a:lnTo>
                  <a:pt x="472516" y="145453"/>
                </a:lnTo>
                <a:lnTo>
                  <a:pt x="458228" y="109778"/>
                </a:lnTo>
                <a:close/>
              </a:path>
              <a:path w="1151890" h="347345">
                <a:moveTo>
                  <a:pt x="509562" y="109778"/>
                </a:moveTo>
                <a:lnTo>
                  <a:pt x="487210" y="109778"/>
                </a:lnTo>
                <a:lnTo>
                  <a:pt x="472922" y="145453"/>
                </a:lnTo>
                <a:lnTo>
                  <a:pt x="494742" y="145453"/>
                </a:lnTo>
                <a:lnTo>
                  <a:pt x="509562" y="109778"/>
                </a:lnTo>
                <a:close/>
              </a:path>
              <a:path w="1151890" h="347345">
                <a:moveTo>
                  <a:pt x="420789" y="109766"/>
                </a:moveTo>
                <a:lnTo>
                  <a:pt x="399973" y="109766"/>
                </a:lnTo>
                <a:lnTo>
                  <a:pt x="399973" y="186423"/>
                </a:lnTo>
                <a:lnTo>
                  <a:pt x="420789" y="186423"/>
                </a:lnTo>
                <a:lnTo>
                  <a:pt x="420789" y="109766"/>
                </a:lnTo>
                <a:close/>
              </a:path>
              <a:path w="1151890" h="347345">
                <a:moveTo>
                  <a:pt x="364286" y="128574"/>
                </a:moveTo>
                <a:lnTo>
                  <a:pt x="343458" y="128574"/>
                </a:lnTo>
                <a:lnTo>
                  <a:pt x="343458" y="186423"/>
                </a:lnTo>
                <a:lnTo>
                  <a:pt x="364286" y="186423"/>
                </a:lnTo>
                <a:lnTo>
                  <a:pt x="364286" y="128574"/>
                </a:lnTo>
                <a:close/>
              </a:path>
              <a:path w="1151890" h="347345">
                <a:moveTo>
                  <a:pt x="385203" y="109766"/>
                </a:moveTo>
                <a:lnTo>
                  <a:pt x="322541" y="109766"/>
                </a:lnTo>
                <a:lnTo>
                  <a:pt x="322541" y="128574"/>
                </a:lnTo>
                <a:lnTo>
                  <a:pt x="385203" y="128574"/>
                </a:lnTo>
                <a:lnTo>
                  <a:pt x="385203" y="109766"/>
                </a:lnTo>
                <a:close/>
              </a:path>
              <a:path w="1151890" h="347345">
                <a:moveTo>
                  <a:pt x="287451" y="109791"/>
                </a:moveTo>
                <a:lnTo>
                  <a:pt x="277545" y="109791"/>
                </a:lnTo>
                <a:lnTo>
                  <a:pt x="244182" y="186423"/>
                </a:lnTo>
                <a:lnTo>
                  <a:pt x="266636" y="186423"/>
                </a:lnTo>
                <a:lnTo>
                  <a:pt x="270103" y="177736"/>
                </a:lnTo>
                <a:lnTo>
                  <a:pt x="316942" y="177736"/>
                </a:lnTo>
                <a:lnTo>
                  <a:pt x="309049" y="159550"/>
                </a:lnTo>
                <a:lnTo>
                  <a:pt x="276123" y="159550"/>
                </a:lnTo>
                <a:lnTo>
                  <a:pt x="282244" y="144627"/>
                </a:lnTo>
                <a:lnTo>
                  <a:pt x="302572" y="144627"/>
                </a:lnTo>
                <a:lnTo>
                  <a:pt x="287451" y="109791"/>
                </a:lnTo>
                <a:close/>
              </a:path>
              <a:path w="1151890" h="347345">
                <a:moveTo>
                  <a:pt x="316942" y="177736"/>
                </a:moveTo>
                <a:lnTo>
                  <a:pt x="294792" y="177736"/>
                </a:lnTo>
                <a:lnTo>
                  <a:pt x="298259" y="186423"/>
                </a:lnTo>
                <a:lnTo>
                  <a:pt x="320713" y="186423"/>
                </a:lnTo>
                <a:lnTo>
                  <a:pt x="316942" y="177736"/>
                </a:lnTo>
                <a:close/>
              </a:path>
              <a:path w="1151890" h="347345">
                <a:moveTo>
                  <a:pt x="302572" y="144627"/>
                </a:moveTo>
                <a:lnTo>
                  <a:pt x="282651" y="144627"/>
                </a:lnTo>
                <a:lnTo>
                  <a:pt x="288772" y="159550"/>
                </a:lnTo>
                <a:lnTo>
                  <a:pt x="309049" y="159550"/>
                </a:lnTo>
                <a:lnTo>
                  <a:pt x="302572" y="144627"/>
                </a:lnTo>
                <a:close/>
              </a:path>
              <a:path w="1151890" h="347345">
                <a:moveTo>
                  <a:pt x="231762" y="109791"/>
                </a:moveTo>
                <a:lnTo>
                  <a:pt x="174345" y="109791"/>
                </a:lnTo>
                <a:lnTo>
                  <a:pt x="174345" y="186397"/>
                </a:lnTo>
                <a:lnTo>
                  <a:pt x="231762" y="186397"/>
                </a:lnTo>
                <a:lnTo>
                  <a:pt x="231762" y="167601"/>
                </a:lnTo>
                <a:lnTo>
                  <a:pt x="195148" y="167601"/>
                </a:lnTo>
                <a:lnTo>
                  <a:pt x="195148" y="157391"/>
                </a:lnTo>
                <a:lnTo>
                  <a:pt x="224726" y="157391"/>
                </a:lnTo>
                <a:lnTo>
                  <a:pt x="224726" y="138798"/>
                </a:lnTo>
                <a:lnTo>
                  <a:pt x="195148" y="138798"/>
                </a:lnTo>
                <a:lnTo>
                  <a:pt x="195148" y="128587"/>
                </a:lnTo>
                <a:lnTo>
                  <a:pt x="231762" y="128587"/>
                </a:lnTo>
                <a:lnTo>
                  <a:pt x="231762" y="109791"/>
                </a:lnTo>
                <a:close/>
              </a:path>
              <a:path w="1151890" h="347345">
                <a:moveTo>
                  <a:pt x="127685" y="109766"/>
                </a:moveTo>
                <a:lnTo>
                  <a:pt x="92900" y="109766"/>
                </a:lnTo>
                <a:lnTo>
                  <a:pt x="92900" y="186385"/>
                </a:lnTo>
                <a:lnTo>
                  <a:pt x="113715" y="186385"/>
                </a:lnTo>
                <a:lnTo>
                  <a:pt x="113715" y="165544"/>
                </a:lnTo>
                <a:lnTo>
                  <a:pt x="145862" y="165544"/>
                </a:lnTo>
                <a:lnTo>
                  <a:pt x="143395" y="160642"/>
                </a:lnTo>
                <a:lnTo>
                  <a:pt x="148553" y="156348"/>
                </a:lnTo>
                <a:lnTo>
                  <a:pt x="152731" y="151106"/>
                </a:lnTo>
                <a:lnTo>
                  <a:pt x="154738" y="146646"/>
                </a:lnTo>
                <a:lnTo>
                  <a:pt x="113715" y="146646"/>
                </a:lnTo>
                <a:lnTo>
                  <a:pt x="113715" y="128562"/>
                </a:lnTo>
                <a:lnTo>
                  <a:pt x="154718" y="128562"/>
                </a:lnTo>
                <a:lnTo>
                  <a:pt x="154308" y="126530"/>
                </a:lnTo>
                <a:lnTo>
                  <a:pt x="148162" y="117695"/>
                </a:lnTo>
                <a:lnTo>
                  <a:pt x="138995" y="111868"/>
                </a:lnTo>
                <a:lnTo>
                  <a:pt x="127685" y="109766"/>
                </a:lnTo>
                <a:close/>
              </a:path>
              <a:path w="1151890" h="347345">
                <a:moveTo>
                  <a:pt x="145862" y="165544"/>
                </a:moveTo>
                <a:lnTo>
                  <a:pt x="123507" y="165544"/>
                </a:lnTo>
                <a:lnTo>
                  <a:pt x="132994" y="186385"/>
                </a:lnTo>
                <a:lnTo>
                  <a:pt x="156349" y="186385"/>
                </a:lnTo>
                <a:lnTo>
                  <a:pt x="145862" y="165544"/>
                </a:lnTo>
                <a:close/>
              </a:path>
              <a:path w="1151890" h="347345">
                <a:moveTo>
                  <a:pt x="154718" y="128562"/>
                </a:moveTo>
                <a:lnTo>
                  <a:pt x="132384" y="128562"/>
                </a:lnTo>
                <a:lnTo>
                  <a:pt x="135445" y="133883"/>
                </a:lnTo>
                <a:lnTo>
                  <a:pt x="135445" y="141439"/>
                </a:lnTo>
                <a:lnTo>
                  <a:pt x="132384" y="146646"/>
                </a:lnTo>
                <a:lnTo>
                  <a:pt x="154738" y="146646"/>
                </a:lnTo>
                <a:lnTo>
                  <a:pt x="155531" y="144884"/>
                </a:lnTo>
                <a:lnTo>
                  <a:pt x="156552" y="137655"/>
                </a:lnTo>
                <a:lnTo>
                  <a:pt x="154718" y="128562"/>
                </a:lnTo>
                <a:close/>
              </a:path>
              <a:path w="1151890" h="347345">
                <a:moveTo>
                  <a:pt x="41236" y="107772"/>
                </a:moveTo>
                <a:lnTo>
                  <a:pt x="25101" y="110842"/>
                </a:lnTo>
                <a:lnTo>
                  <a:pt x="12003" y="119316"/>
                </a:lnTo>
                <a:lnTo>
                  <a:pt x="3212" y="132085"/>
                </a:lnTo>
                <a:lnTo>
                  <a:pt x="0" y="148043"/>
                </a:lnTo>
                <a:lnTo>
                  <a:pt x="3212" y="164001"/>
                </a:lnTo>
                <a:lnTo>
                  <a:pt x="12003" y="176771"/>
                </a:lnTo>
                <a:lnTo>
                  <a:pt x="25101" y="185244"/>
                </a:lnTo>
                <a:lnTo>
                  <a:pt x="41236" y="188315"/>
                </a:lnTo>
                <a:lnTo>
                  <a:pt x="51830" y="186896"/>
                </a:lnTo>
                <a:lnTo>
                  <a:pt x="61356" y="182895"/>
                </a:lnTo>
                <a:lnTo>
                  <a:pt x="69440" y="176699"/>
                </a:lnTo>
                <a:lnTo>
                  <a:pt x="75704" y="168694"/>
                </a:lnTo>
                <a:lnTo>
                  <a:pt x="73466" y="167347"/>
                </a:lnTo>
                <a:lnTo>
                  <a:pt x="41236" y="167347"/>
                </a:lnTo>
                <a:lnTo>
                  <a:pt x="33722" y="165819"/>
                </a:lnTo>
                <a:lnTo>
                  <a:pt x="27590" y="161663"/>
                </a:lnTo>
                <a:lnTo>
                  <a:pt x="23459" y="155523"/>
                </a:lnTo>
                <a:lnTo>
                  <a:pt x="21945" y="148043"/>
                </a:lnTo>
                <a:lnTo>
                  <a:pt x="23459" y="140562"/>
                </a:lnTo>
                <a:lnTo>
                  <a:pt x="27590" y="134418"/>
                </a:lnTo>
                <a:lnTo>
                  <a:pt x="33722" y="130257"/>
                </a:lnTo>
                <a:lnTo>
                  <a:pt x="41236" y="128727"/>
                </a:lnTo>
                <a:lnTo>
                  <a:pt x="73485" y="128727"/>
                </a:lnTo>
                <a:lnTo>
                  <a:pt x="75704" y="127393"/>
                </a:lnTo>
                <a:lnTo>
                  <a:pt x="69440" y="119387"/>
                </a:lnTo>
                <a:lnTo>
                  <a:pt x="61356" y="113191"/>
                </a:lnTo>
                <a:lnTo>
                  <a:pt x="51830" y="109191"/>
                </a:lnTo>
                <a:lnTo>
                  <a:pt x="41236" y="107772"/>
                </a:lnTo>
                <a:close/>
              </a:path>
              <a:path w="1151890" h="347345">
                <a:moveTo>
                  <a:pt x="57759" y="157899"/>
                </a:moveTo>
                <a:lnTo>
                  <a:pt x="54368" y="163550"/>
                </a:lnTo>
                <a:lnTo>
                  <a:pt x="48209" y="167347"/>
                </a:lnTo>
                <a:lnTo>
                  <a:pt x="73466" y="167347"/>
                </a:lnTo>
                <a:lnTo>
                  <a:pt x="57759" y="157899"/>
                </a:lnTo>
                <a:close/>
              </a:path>
              <a:path w="1151890" h="347345">
                <a:moveTo>
                  <a:pt x="73485" y="128727"/>
                </a:moveTo>
                <a:lnTo>
                  <a:pt x="48209" y="128727"/>
                </a:lnTo>
                <a:lnTo>
                  <a:pt x="54368" y="132638"/>
                </a:lnTo>
                <a:lnTo>
                  <a:pt x="57759" y="138176"/>
                </a:lnTo>
                <a:lnTo>
                  <a:pt x="73485" y="128727"/>
                </a:lnTo>
                <a:close/>
              </a:path>
            </a:pathLst>
          </a:custGeom>
          <a:solidFill>
            <a:srgbClr val="231F20"/>
          </a:solidFill>
        </p:spPr>
        <p:txBody>
          <a:bodyPr wrap="square" lIns="0" tIns="0" rIns="0" bIns="0" rtlCol="0"/>
          <a:lstStyle/>
          <a:p>
            <a:endParaRPr/>
          </a:p>
        </p:txBody>
      </p:sp>
      <p:pic>
        <p:nvPicPr>
          <p:cNvPr id="15" name="object 15"/>
          <p:cNvPicPr/>
          <p:nvPr/>
        </p:nvPicPr>
        <p:blipFill>
          <a:blip r:embed="rId8" cstate="print"/>
          <a:stretch>
            <a:fillRect/>
          </a:stretch>
        </p:blipFill>
        <p:spPr>
          <a:xfrm>
            <a:off x="3068580" y="6213445"/>
            <a:ext cx="421792" cy="421933"/>
          </a:xfrm>
          <a:prstGeom prst="rect">
            <a:avLst/>
          </a:prstGeom>
        </p:spPr>
      </p:pic>
      <p:pic>
        <p:nvPicPr>
          <p:cNvPr id="16" name="object 16"/>
          <p:cNvPicPr/>
          <p:nvPr/>
        </p:nvPicPr>
        <p:blipFill>
          <a:blip r:embed="rId9" cstate="print"/>
          <a:stretch>
            <a:fillRect/>
          </a:stretch>
        </p:blipFill>
        <p:spPr>
          <a:xfrm>
            <a:off x="3558877" y="6242890"/>
            <a:ext cx="442233" cy="380439"/>
          </a:xfrm>
          <a:prstGeom prst="rect">
            <a:avLst/>
          </a:prstGeom>
        </p:spPr>
      </p:pic>
      <p:sp>
        <p:nvSpPr>
          <p:cNvPr id="17" name="object 17"/>
          <p:cNvSpPr txBox="1"/>
          <p:nvPr/>
        </p:nvSpPr>
        <p:spPr>
          <a:xfrm>
            <a:off x="286099" y="6970970"/>
            <a:ext cx="5593080" cy="148590"/>
          </a:xfrm>
          <a:prstGeom prst="rect">
            <a:avLst/>
          </a:prstGeom>
        </p:spPr>
        <p:txBody>
          <a:bodyPr vert="horz" wrap="square" lIns="0" tIns="13335" rIns="0" bIns="0" rtlCol="0">
            <a:spAutoFit/>
          </a:bodyPr>
          <a:lstStyle/>
          <a:p>
            <a:pPr marL="12700">
              <a:lnSpc>
                <a:spcPct val="100000"/>
              </a:lnSpc>
              <a:spcBef>
                <a:spcPts val="105"/>
              </a:spcBef>
            </a:pPr>
            <a:r>
              <a:rPr sz="800">
                <a:solidFill>
                  <a:srgbClr val="231F20"/>
                </a:solidFill>
                <a:latin typeface="Swis721 BT"/>
                <a:cs typeface="Swis721 BT"/>
              </a:rPr>
              <a:t>The</a:t>
            </a:r>
            <a:r>
              <a:rPr sz="800" spc="30">
                <a:solidFill>
                  <a:srgbClr val="231F20"/>
                </a:solidFill>
                <a:latin typeface="Swis721 BT"/>
                <a:cs typeface="Swis721 BT"/>
              </a:rPr>
              <a:t> </a:t>
            </a:r>
            <a:r>
              <a:rPr sz="800">
                <a:solidFill>
                  <a:srgbClr val="231F20"/>
                </a:solidFill>
                <a:latin typeface="Swis721 BT"/>
                <a:cs typeface="Swis721 BT"/>
              </a:rPr>
              <a:t>NGV</a:t>
            </a:r>
            <a:r>
              <a:rPr sz="800" spc="35">
                <a:solidFill>
                  <a:srgbClr val="231F20"/>
                </a:solidFill>
                <a:latin typeface="Swis721 BT"/>
                <a:cs typeface="Swis721 BT"/>
              </a:rPr>
              <a:t> </a:t>
            </a:r>
            <a:r>
              <a:rPr sz="800">
                <a:solidFill>
                  <a:srgbClr val="231F20"/>
                </a:solidFill>
                <a:latin typeface="Swis721 BT"/>
                <a:cs typeface="Swis721 BT"/>
              </a:rPr>
              <a:t>warmly</a:t>
            </a:r>
            <a:r>
              <a:rPr sz="800" spc="35">
                <a:solidFill>
                  <a:srgbClr val="231F20"/>
                </a:solidFill>
                <a:latin typeface="Swis721 BT"/>
                <a:cs typeface="Swis721 BT"/>
              </a:rPr>
              <a:t> </a:t>
            </a:r>
            <a:r>
              <a:rPr sz="800">
                <a:solidFill>
                  <a:srgbClr val="231F20"/>
                </a:solidFill>
                <a:latin typeface="Swis721 BT"/>
                <a:cs typeface="Swis721 BT"/>
              </a:rPr>
              <a:t>thanks</a:t>
            </a:r>
            <a:r>
              <a:rPr sz="800" spc="35">
                <a:solidFill>
                  <a:srgbClr val="231F20"/>
                </a:solidFill>
                <a:latin typeface="Swis721 BT"/>
                <a:cs typeface="Swis721 BT"/>
              </a:rPr>
              <a:t> </a:t>
            </a:r>
            <a:r>
              <a:rPr sz="800">
                <a:solidFill>
                  <a:srgbClr val="231F20"/>
                </a:solidFill>
                <a:latin typeface="Swis721 BT"/>
                <a:cs typeface="Swis721 BT"/>
              </a:rPr>
              <a:t>Krystyna</a:t>
            </a:r>
            <a:r>
              <a:rPr sz="800" spc="35">
                <a:solidFill>
                  <a:srgbClr val="231F20"/>
                </a:solidFill>
                <a:latin typeface="Swis721 BT"/>
                <a:cs typeface="Swis721 BT"/>
              </a:rPr>
              <a:t> </a:t>
            </a:r>
            <a:r>
              <a:rPr sz="800">
                <a:solidFill>
                  <a:srgbClr val="231F20"/>
                </a:solidFill>
                <a:latin typeface="Swis721 BT"/>
                <a:cs typeface="Swis721 BT"/>
              </a:rPr>
              <a:t>Campbell-Pretty</a:t>
            </a:r>
            <a:r>
              <a:rPr sz="800" spc="30">
                <a:solidFill>
                  <a:srgbClr val="231F20"/>
                </a:solidFill>
                <a:latin typeface="Swis721 BT"/>
                <a:cs typeface="Swis721 BT"/>
              </a:rPr>
              <a:t> </a:t>
            </a:r>
            <a:r>
              <a:rPr sz="800">
                <a:solidFill>
                  <a:srgbClr val="231F20"/>
                </a:solidFill>
                <a:latin typeface="Swis721 BT"/>
                <a:cs typeface="Swis721 BT"/>
              </a:rPr>
              <a:t>AM</a:t>
            </a:r>
            <a:r>
              <a:rPr sz="800" spc="35">
                <a:solidFill>
                  <a:srgbClr val="231F20"/>
                </a:solidFill>
                <a:latin typeface="Swis721 BT"/>
                <a:cs typeface="Swis721 BT"/>
              </a:rPr>
              <a:t> </a:t>
            </a:r>
            <a:r>
              <a:rPr sz="800">
                <a:solidFill>
                  <a:srgbClr val="231F20"/>
                </a:solidFill>
                <a:latin typeface="Swis721 BT"/>
                <a:cs typeface="Swis721 BT"/>
              </a:rPr>
              <a:t>and</a:t>
            </a:r>
            <a:r>
              <a:rPr sz="800" spc="35">
                <a:solidFill>
                  <a:srgbClr val="231F20"/>
                </a:solidFill>
                <a:latin typeface="Swis721 BT"/>
                <a:cs typeface="Swis721 BT"/>
              </a:rPr>
              <a:t> </a:t>
            </a:r>
            <a:r>
              <a:rPr sz="800">
                <a:solidFill>
                  <a:srgbClr val="231F20"/>
                </a:solidFill>
                <a:latin typeface="Swis721 BT"/>
                <a:cs typeface="Swis721 BT"/>
              </a:rPr>
              <a:t>Family</a:t>
            </a:r>
            <a:r>
              <a:rPr sz="800" spc="35">
                <a:solidFill>
                  <a:srgbClr val="231F20"/>
                </a:solidFill>
                <a:latin typeface="Swis721 BT"/>
                <a:cs typeface="Swis721 BT"/>
              </a:rPr>
              <a:t> </a:t>
            </a:r>
            <a:r>
              <a:rPr sz="800">
                <a:solidFill>
                  <a:srgbClr val="231F20"/>
                </a:solidFill>
                <a:latin typeface="Swis721 BT"/>
                <a:cs typeface="Swis721 BT"/>
              </a:rPr>
              <a:t>for</a:t>
            </a:r>
            <a:r>
              <a:rPr sz="800" spc="35">
                <a:solidFill>
                  <a:srgbClr val="231F20"/>
                </a:solidFill>
                <a:latin typeface="Swis721 BT"/>
                <a:cs typeface="Swis721 BT"/>
              </a:rPr>
              <a:t> </a:t>
            </a:r>
            <a:r>
              <a:rPr sz="800">
                <a:solidFill>
                  <a:srgbClr val="231F20"/>
                </a:solidFill>
                <a:latin typeface="Swis721 BT"/>
                <a:cs typeface="Swis721 BT"/>
              </a:rPr>
              <a:t>their</a:t>
            </a:r>
            <a:r>
              <a:rPr sz="800" spc="30">
                <a:solidFill>
                  <a:srgbClr val="231F20"/>
                </a:solidFill>
                <a:latin typeface="Swis721 BT"/>
                <a:cs typeface="Swis721 BT"/>
              </a:rPr>
              <a:t> </a:t>
            </a:r>
            <a:r>
              <a:rPr sz="800">
                <a:solidFill>
                  <a:srgbClr val="231F20"/>
                </a:solidFill>
                <a:latin typeface="Swis721 BT"/>
                <a:cs typeface="Swis721 BT"/>
              </a:rPr>
              <a:t>support</a:t>
            </a:r>
            <a:r>
              <a:rPr sz="800" spc="35">
                <a:solidFill>
                  <a:srgbClr val="231F20"/>
                </a:solidFill>
                <a:latin typeface="Swis721 BT"/>
                <a:cs typeface="Swis721 BT"/>
              </a:rPr>
              <a:t> </a:t>
            </a:r>
            <a:r>
              <a:rPr sz="800">
                <a:solidFill>
                  <a:srgbClr val="231F20"/>
                </a:solidFill>
                <a:latin typeface="Swis721 BT"/>
                <a:cs typeface="Swis721 BT"/>
              </a:rPr>
              <a:t>of</a:t>
            </a:r>
            <a:r>
              <a:rPr sz="800" spc="35">
                <a:solidFill>
                  <a:srgbClr val="231F20"/>
                </a:solidFill>
                <a:latin typeface="Swis721 BT"/>
                <a:cs typeface="Swis721 BT"/>
              </a:rPr>
              <a:t> </a:t>
            </a:r>
            <a:r>
              <a:rPr sz="800">
                <a:solidFill>
                  <a:srgbClr val="231F20"/>
                </a:solidFill>
                <a:latin typeface="Swis721 BT"/>
                <a:cs typeface="Swis721 BT"/>
              </a:rPr>
              <a:t>the</a:t>
            </a:r>
            <a:r>
              <a:rPr sz="800" spc="35">
                <a:solidFill>
                  <a:srgbClr val="231F20"/>
                </a:solidFill>
                <a:latin typeface="Swis721 BT"/>
                <a:cs typeface="Swis721 BT"/>
              </a:rPr>
              <a:t> </a:t>
            </a:r>
            <a:r>
              <a:rPr sz="800">
                <a:solidFill>
                  <a:srgbClr val="231F20"/>
                </a:solidFill>
                <a:latin typeface="Swis721 BT"/>
                <a:cs typeface="Swis721 BT"/>
              </a:rPr>
              <a:t>NGV</a:t>
            </a:r>
            <a:r>
              <a:rPr sz="800" spc="35">
                <a:solidFill>
                  <a:srgbClr val="231F20"/>
                </a:solidFill>
                <a:latin typeface="Swis721 BT"/>
                <a:cs typeface="Swis721 BT"/>
              </a:rPr>
              <a:t> </a:t>
            </a:r>
            <a:r>
              <a:rPr sz="800">
                <a:solidFill>
                  <a:srgbClr val="231F20"/>
                </a:solidFill>
                <a:latin typeface="Swis721 BT"/>
                <a:cs typeface="Swis721 BT"/>
              </a:rPr>
              <a:t>School</a:t>
            </a:r>
            <a:r>
              <a:rPr sz="800" spc="35">
                <a:solidFill>
                  <a:srgbClr val="231F20"/>
                </a:solidFill>
                <a:latin typeface="Swis721 BT"/>
                <a:cs typeface="Swis721 BT"/>
              </a:rPr>
              <a:t> </a:t>
            </a:r>
            <a:r>
              <a:rPr sz="800">
                <a:solidFill>
                  <a:srgbClr val="231F20"/>
                </a:solidFill>
                <a:latin typeface="Swis721 BT"/>
                <a:cs typeface="Swis721 BT"/>
              </a:rPr>
              <a:t>Support</a:t>
            </a:r>
            <a:r>
              <a:rPr sz="800" spc="30">
                <a:solidFill>
                  <a:srgbClr val="231F20"/>
                </a:solidFill>
                <a:latin typeface="Swis721 BT"/>
                <a:cs typeface="Swis721 BT"/>
              </a:rPr>
              <a:t> </a:t>
            </a:r>
            <a:r>
              <a:rPr sz="800" spc="-10">
                <a:solidFill>
                  <a:srgbClr val="231F20"/>
                </a:solidFill>
                <a:latin typeface="Swis721 BT"/>
                <a:cs typeface="Swis721 BT"/>
              </a:rPr>
              <a:t>Program.</a:t>
            </a:r>
            <a:endParaRPr sz="800">
              <a:latin typeface="Swis721 BT"/>
              <a:cs typeface="Swis721 BT"/>
            </a:endParaRPr>
          </a:p>
        </p:txBody>
      </p:sp>
      <p:sp>
        <p:nvSpPr>
          <p:cNvPr id="18" name="object 18"/>
          <p:cNvSpPr txBox="1"/>
          <p:nvPr/>
        </p:nvSpPr>
        <p:spPr>
          <a:xfrm>
            <a:off x="286099" y="5877716"/>
            <a:ext cx="789940" cy="203200"/>
          </a:xfrm>
          <a:prstGeom prst="rect">
            <a:avLst/>
          </a:prstGeom>
        </p:spPr>
        <p:txBody>
          <a:bodyPr vert="horz" wrap="square" lIns="0" tIns="11430" rIns="0" bIns="0" rtlCol="0">
            <a:spAutoFit/>
          </a:bodyPr>
          <a:lstStyle/>
          <a:p>
            <a:pPr marL="12700" marR="5080">
              <a:lnSpc>
                <a:spcPct val="106100"/>
              </a:lnSpc>
              <a:spcBef>
                <a:spcPts val="90"/>
              </a:spcBef>
            </a:pPr>
            <a:r>
              <a:rPr sz="550">
                <a:solidFill>
                  <a:srgbClr val="231F20"/>
                </a:solidFill>
                <a:latin typeface="Swis721 BT"/>
                <a:cs typeface="Swis721 BT"/>
              </a:rPr>
              <a:t>NGV</a:t>
            </a:r>
            <a:r>
              <a:rPr sz="550" spc="50">
                <a:solidFill>
                  <a:srgbClr val="231F20"/>
                </a:solidFill>
                <a:latin typeface="Swis721 BT"/>
                <a:cs typeface="Swis721 BT"/>
              </a:rPr>
              <a:t> </a:t>
            </a:r>
            <a:r>
              <a:rPr sz="550" spc="-10">
                <a:solidFill>
                  <a:srgbClr val="231F20"/>
                </a:solidFill>
                <a:latin typeface="Swis721 BT"/>
                <a:cs typeface="Swis721 BT"/>
              </a:rPr>
              <a:t>SCHOOLS</a:t>
            </a:r>
            <a:r>
              <a:rPr sz="550" spc="500">
                <a:solidFill>
                  <a:srgbClr val="231F20"/>
                </a:solidFill>
                <a:latin typeface="Swis721 BT"/>
                <a:cs typeface="Swis721 BT"/>
              </a:rPr>
              <a:t> </a:t>
            </a:r>
            <a:r>
              <a:rPr sz="550">
                <a:solidFill>
                  <a:srgbClr val="231F20"/>
                </a:solidFill>
                <a:latin typeface="Swis721 BT"/>
                <a:cs typeface="Swis721 BT"/>
              </a:rPr>
              <a:t>PROGRAM</a:t>
            </a:r>
            <a:r>
              <a:rPr sz="550" spc="140">
                <a:solidFill>
                  <a:srgbClr val="231F20"/>
                </a:solidFill>
                <a:latin typeface="Swis721 BT"/>
                <a:cs typeface="Swis721 BT"/>
              </a:rPr>
              <a:t> </a:t>
            </a:r>
            <a:r>
              <a:rPr sz="550" spc="-10">
                <a:solidFill>
                  <a:srgbClr val="231F20"/>
                </a:solidFill>
                <a:latin typeface="Swis721 BT"/>
                <a:cs typeface="Swis721 BT"/>
              </a:rPr>
              <a:t>PARTNERS</a:t>
            </a:r>
            <a:endParaRPr sz="550">
              <a:latin typeface="Swis721 BT"/>
              <a:cs typeface="Swis721 B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13440410" cy="7560309"/>
          </a:xfrm>
          <a:custGeom>
            <a:avLst/>
            <a:gdLst/>
            <a:ahLst/>
            <a:cxnLst/>
            <a:rect l="l" t="t" r="r" b="b"/>
            <a:pathLst>
              <a:path w="13440410" h="7560309">
                <a:moveTo>
                  <a:pt x="13440003" y="0"/>
                </a:moveTo>
                <a:lnTo>
                  <a:pt x="0" y="0"/>
                </a:lnTo>
                <a:lnTo>
                  <a:pt x="0" y="7559992"/>
                </a:lnTo>
                <a:lnTo>
                  <a:pt x="13440003" y="7559992"/>
                </a:lnTo>
                <a:lnTo>
                  <a:pt x="13440003" y="0"/>
                </a:lnTo>
                <a:close/>
              </a:path>
            </a:pathLst>
          </a:custGeom>
          <a:solidFill>
            <a:srgbClr val="000000"/>
          </a:solidFill>
        </p:spPr>
        <p:txBody>
          <a:bodyPr wrap="square" lIns="0" tIns="0" rIns="0" bIns="0" rtlCol="0"/>
          <a:lstStyle/>
          <a:p>
            <a:endParaRPr/>
          </a:p>
        </p:txBody>
      </p:sp>
      <p:pic>
        <p:nvPicPr>
          <p:cNvPr id="3" name="object 3"/>
          <p:cNvPicPr/>
          <p:nvPr/>
        </p:nvPicPr>
        <p:blipFill>
          <a:blip r:embed="rId3" cstate="print"/>
          <a:stretch>
            <a:fillRect/>
          </a:stretch>
        </p:blipFill>
        <p:spPr>
          <a:xfrm>
            <a:off x="0" y="25"/>
            <a:ext cx="11471971" cy="7559967"/>
          </a:xfrm>
          <a:prstGeom prst="rect">
            <a:avLst/>
          </a:prstGeom>
        </p:spPr>
      </p:pic>
      <p:sp>
        <p:nvSpPr>
          <p:cNvPr id="4" name="object 4"/>
          <p:cNvSpPr/>
          <p:nvPr/>
        </p:nvSpPr>
        <p:spPr>
          <a:xfrm>
            <a:off x="12140006" y="216001"/>
            <a:ext cx="1084580" cy="516255"/>
          </a:xfrm>
          <a:custGeom>
            <a:avLst/>
            <a:gdLst/>
            <a:ahLst/>
            <a:cxnLst/>
            <a:rect l="l" t="t" r="r" b="b"/>
            <a:pathLst>
              <a:path w="1084580" h="516255">
                <a:moveTo>
                  <a:pt x="1083995" y="0"/>
                </a:moveTo>
                <a:lnTo>
                  <a:pt x="0" y="0"/>
                </a:lnTo>
                <a:lnTo>
                  <a:pt x="0" y="516204"/>
                </a:lnTo>
                <a:lnTo>
                  <a:pt x="1083995" y="516204"/>
                </a:lnTo>
                <a:lnTo>
                  <a:pt x="1083995" y="416547"/>
                </a:lnTo>
                <a:lnTo>
                  <a:pt x="541997" y="416547"/>
                </a:lnTo>
                <a:lnTo>
                  <a:pt x="520535" y="413003"/>
                </a:lnTo>
                <a:lnTo>
                  <a:pt x="103479" y="413003"/>
                </a:lnTo>
                <a:lnTo>
                  <a:pt x="103479" y="102895"/>
                </a:lnTo>
                <a:lnTo>
                  <a:pt x="520535" y="102895"/>
                </a:lnTo>
                <a:lnTo>
                  <a:pt x="541997" y="99352"/>
                </a:lnTo>
                <a:lnTo>
                  <a:pt x="1083995" y="99352"/>
                </a:lnTo>
                <a:lnTo>
                  <a:pt x="1083995" y="0"/>
                </a:lnTo>
                <a:close/>
              </a:path>
              <a:path w="1084580" h="516255">
                <a:moveTo>
                  <a:pt x="840348" y="240220"/>
                </a:moveTo>
                <a:lnTo>
                  <a:pt x="614641" y="240220"/>
                </a:lnTo>
                <a:lnTo>
                  <a:pt x="614641" y="338581"/>
                </a:lnTo>
                <a:lnTo>
                  <a:pt x="610020" y="371691"/>
                </a:lnTo>
                <a:lnTo>
                  <a:pt x="596265" y="396166"/>
                </a:lnTo>
                <a:lnTo>
                  <a:pt x="573536" y="411341"/>
                </a:lnTo>
                <a:lnTo>
                  <a:pt x="541997" y="416547"/>
                </a:lnTo>
                <a:lnTo>
                  <a:pt x="1083995" y="416547"/>
                </a:lnTo>
                <a:lnTo>
                  <a:pt x="1083995" y="413003"/>
                </a:lnTo>
                <a:lnTo>
                  <a:pt x="867003" y="413003"/>
                </a:lnTo>
                <a:lnTo>
                  <a:pt x="840348" y="240220"/>
                </a:lnTo>
                <a:close/>
              </a:path>
              <a:path w="1084580" h="516255">
                <a:moveTo>
                  <a:pt x="147345" y="188404"/>
                </a:moveTo>
                <a:lnTo>
                  <a:pt x="147345" y="413003"/>
                </a:lnTo>
                <a:lnTo>
                  <a:pt x="208025" y="413003"/>
                </a:lnTo>
                <a:lnTo>
                  <a:pt x="147345" y="188404"/>
                </a:lnTo>
                <a:close/>
              </a:path>
              <a:path w="1084580" h="516255">
                <a:moveTo>
                  <a:pt x="520535" y="102895"/>
                </a:moveTo>
                <a:lnTo>
                  <a:pt x="258089" y="102895"/>
                </a:lnTo>
                <a:lnTo>
                  <a:pt x="258089" y="413003"/>
                </a:lnTo>
                <a:lnTo>
                  <a:pt x="520535" y="413003"/>
                </a:lnTo>
                <a:lnTo>
                  <a:pt x="510462" y="411341"/>
                </a:lnTo>
                <a:lnTo>
                  <a:pt x="487729" y="396166"/>
                </a:lnTo>
                <a:lnTo>
                  <a:pt x="473966" y="371691"/>
                </a:lnTo>
                <a:lnTo>
                  <a:pt x="469341" y="338581"/>
                </a:lnTo>
                <a:lnTo>
                  <a:pt x="469341" y="177330"/>
                </a:lnTo>
                <a:lnTo>
                  <a:pt x="473966" y="144213"/>
                </a:lnTo>
                <a:lnTo>
                  <a:pt x="487729" y="119734"/>
                </a:lnTo>
                <a:lnTo>
                  <a:pt x="510462" y="104558"/>
                </a:lnTo>
                <a:lnTo>
                  <a:pt x="520535" y="102895"/>
                </a:lnTo>
                <a:close/>
              </a:path>
              <a:path w="1084580" h="516255">
                <a:moveTo>
                  <a:pt x="1083995" y="102895"/>
                </a:moveTo>
                <a:lnTo>
                  <a:pt x="987488" y="102895"/>
                </a:lnTo>
                <a:lnTo>
                  <a:pt x="939647" y="413003"/>
                </a:lnTo>
                <a:lnTo>
                  <a:pt x="1083995" y="413003"/>
                </a:lnTo>
                <a:lnTo>
                  <a:pt x="1083995" y="102895"/>
                </a:lnTo>
                <a:close/>
              </a:path>
              <a:path w="1084580" h="516255">
                <a:moveTo>
                  <a:pt x="543318" y="143662"/>
                </a:moveTo>
                <a:lnTo>
                  <a:pt x="532837" y="145322"/>
                </a:lnTo>
                <a:lnTo>
                  <a:pt x="524884" y="150634"/>
                </a:lnTo>
                <a:lnTo>
                  <a:pt x="519837" y="160100"/>
                </a:lnTo>
                <a:lnTo>
                  <a:pt x="518071" y="174218"/>
                </a:lnTo>
                <a:lnTo>
                  <a:pt x="518071" y="341668"/>
                </a:lnTo>
                <a:lnTo>
                  <a:pt x="519837" y="355724"/>
                </a:lnTo>
                <a:lnTo>
                  <a:pt x="524884" y="365040"/>
                </a:lnTo>
                <a:lnTo>
                  <a:pt x="532837" y="370202"/>
                </a:lnTo>
                <a:lnTo>
                  <a:pt x="543318" y="371792"/>
                </a:lnTo>
                <a:lnTo>
                  <a:pt x="553812" y="370202"/>
                </a:lnTo>
                <a:lnTo>
                  <a:pt x="561768" y="365040"/>
                </a:lnTo>
                <a:lnTo>
                  <a:pt x="566814" y="355724"/>
                </a:lnTo>
                <a:lnTo>
                  <a:pt x="568579" y="341668"/>
                </a:lnTo>
                <a:lnTo>
                  <a:pt x="568579" y="284530"/>
                </a:lnTo>
                <a:lnTo>
                  <a:pt x="546430" y="284530"/>
                </a:lnTo>
                <a:lnTo>
                  <a:pt x="546430" y="240220"/>
                </a:lnTo>
                <a:lnTo>
                  <a:pt x="840348" y="240220"/>
                </a:lnTo>
                <a:lnTo>
                  <a:pt x="835293" y="207454"/>
                </a:lnTo>
                <a:lnTo>
                  <a:pt x="568579" y="207454"/>
                </a:lnTo>
                <a:lnTo>
                  <a:pt x="568579" y="174218"/>
                </a:lnTo>
                <a:lnTo>
                  <a:pt x="566814" y="160100"/>
                </a:lnTo>
                <a:lnTo>
                  <a:pt x="561768" y="150634"/>
                </a:lnTo>
                <a:lnTo>
                  <a:pt x="553812" y="145322"/>
                </a:lnTo>
                <a:lnTo>
                  <a:pt x="543318" y="143662"/>
                </a:lnTo>
                <a:close/>
              </a:path>
              <a:path w="1084580" h="516255">
                <a:moveTo>
                  <a:pt x="942759" y="102895"/>
                </a:moveTo>
                <a:lnTo>
                  <a:pt x="868337" y="102895"/>
                </a:lnTo>
                <a:lnTo>
                  <a:pt x="905535" y="355853"/>
                </a:lnTo>
                <a:lnTo>
                  <a:pt x="942759" y="102895"/>
                </a:lnTo>
                <a:close/>
              </a:path>
              <a:path w="1084580" h="516255">
                <a:moveTo>
                  <a:pt x="214668" y="102895"/>
                </a:moveTo>
                <a:lnTo>
                  <a:pt x="164604" y="102895"/>
                </a:lnTo>
                <a:lnTo>
                  <a:pt x="214668" y="288518"/>
                </a:lnTo>
                <a:lnTo>
                  <a:pt x="214668" y="102895"/>
                </a:lnTo>
                <a:close/>
              </a:path>
              <a:path w="1084580" h="516255">
                <a:moveTo>
                  <a:pt x="1083995" y="99352"/>
                </a:moveTo>
                <a:lnTo>
                  <a:pt x="541997" y="99352"/>
                </a:lnTo>
                <a:lnTo>
                  <a:pt x="573536" y="104558"/>
                </a:lnTo>
                <a:lnTo>
                  <a:pt x="596265" y="119734"/>
                </a:lnTo>
                <a:lnTo>
                  <a:pt x="610020" y="144213"/>
                </a:lnTo>
                <a:lnTo>
                  <a:pt x="614641" y="177330"/>
                </a:lnTo>
                <a:lnTo>
                  <a:pt x="614641" y="207454"/>
                </a:lnTo>
                <a:lnTo>
                  <a:pt x="835293" y="207454"/>
                </a:lnTo>
                <a:lnTo>
                  <a:pt x="819162" y="102895"/>
                </a:lnTo>
                <a:lnTo>
                  <a:pt x="1083995" y="102895"/>
                </a:lnTo>
                <a:lnTo>
                  <a:pt x="1083995" y="99352"/>
                </a:lnTo>
                <a:close/>
              </a:path>
            </a:pathLst>
          </a:custGeom>
          <a:solidFill>
            <a:srgbClr val="FFFFFF"/>
          </a:solidFill>
        </p:spPr>
        <p:txBody>
          <a:bodyPr wrap="square" lIns="0" tIns="0" rIns="0" bIns="0" rtlCol="0"/>
          <a:lstStyle/>
          <a:p>
            <a:endParaRPr/>
          </a:p>
        </p:txBody>
      </p:sp>
      <p:pic>
        <p:nvPicPr>
          <p:cNvPr id="10" name="Picture 9" descr="A collage of a building and a pool&#10;&#10;Description automatically generated">
            <a:extLst>
              <a:ext uri="{FF2B5EF4-FFF2-40B4-BE49-F238E27FC236}">
                <a16:creationId xmlns:a16="http://schemas.microsoft.com/office/drawing/2014/main" id="{C83F274A-18B0-0741-E778-F861E628B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8"/>
            <a:ext cx="13436600" cy="75589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tue of a person and a gold object&#10;&#10;Description automatically generated">
            <a:extLst>
              <a:ext uri="{FF2B5EF4-FFF2-40B4-BE49-F238E27FC236}">
                <a16:creationId xmlns:a16="http://schemas.microsoft.com/office/drawing/2014/main" id="{B87843BC-0C89-243A-0392-088BCCDD5C4F}"/>
              </a:ext>
            </a:extLst>
          </p:cNvPr>
          <p:cNvPicPr>
            <a:picLocks noChangeAspect="1"/>
          </p:cNvPicPr>
          <p:nvPr/>
        </p:nvPicPr>
        <p:blipFill>
          <a:blip r:embed="rId3"/>
          <a:srcRect/>
          <a:stretch/>
        </p:blipFill>
        <p:spPr>
          <a:xfrm>
            <a:off x="42" y="1809"/>
            <a:ext cx="13436515" cy="75592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one plaque with a picture of two people&#10;&#10;Description automatically generated">
            <a:extLst>
              <a:ext uri="{FF2B5EF4-FFF2-40B4-BE49-F238E27FC236}">
                <a16:creationId xmlns:a16="http://schemas.microsoft.com/office/drawing/2014/main" id="{6F246381-FF5B-49FF-0D86-CCAEC3D5BC5A}"/>
              </a:ext>
            </a:extLst>
          </p:cNvPr>
          <p:cNvPicPr>
            <a:picLocks noChangeAspect="1"/>
          </p:cNvPicPr>
          <p:nvPr/>
        </p:nvPicPr>
        <p:blipFill>
          <a:blip r:embed="rId3"/>
          <a:stretch>
            <a:fillRect/>
          </a:stretch>
        </p:blipFill>
        <p:spPr>
          <a:xfrm>
            <a:off x="42" y="1810"/>
            <a:ext cx="13436515" cy="75592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rocks with different shapes&#10;&#10;Description automatically generated">
            <a:extLst>
              <a:ext uri="{FF2B5EF4-FFF2-40B4-BE49-F238E27FC236}">
                <a16:creationId xmlns:a16="http://schemas.microsoft.com/office/drawing/2014/main" id="{7BE19021-2E8C-CB9E-188C-2E04631D3AF5}"/>
              </a:ext>
            </a:extLst>
          </p:cNvPr>
          <p:cNvPicPr>
            <a:picLocks noChangeAspect="1"/>
          </p:cNvPicPr>
          <p:nvPr/>
        </p:nvPicPr>
        <p:blipFill>
          <a:blip r:embed="rId3"/>
          <a:stretch>
            <a:fillRect/>
          </a:stretch>
        </p:blipFill>
        <p:spPr>
          <a:xfrm>
            <a:off x="-369" y="4788"/>
            <a:ext cx="13436515" cy="75592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iece of art&#10;&#10;Description automatically generated">
            <a:extLst>
              <a:ext uri="{FF2B5EF4-FFF2-40B4-BE49-F238E27FC236}">
                <a16:creationId xmlns:a16="http://schemas.microsoft.com/office/drawing/2014/main" id="{67A78076-AE86-D8E1-3272-D30F39E5E34C}"/>
              </a:ext>
            </a:extLst>
          </p:cNvPr>
          <p:cNvPicPr>
            <a:picLocks noChangeAspect="1"/>
          </p:cNvPicPr>
          <p:nvPr/>
        </p:nvPicPr>
        <p:blipFill>
          <a:blip r:embed="rId3"/>
          <a:stretch>
            <a:fillRect/>
          </a:stretch>
        </p:blipFill>
        <p:spPr>
          <a:xfrm>
            <a:off x="-10741" y="1810"/>
            <a:ext cx="13436515" cy="75592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statues of ancient egyptian gods&#10;&#10;Description automatically generated">
            <a:extLst>
              <a:ext uri="{FF2B5EF4-FFF2-40B4-BE49-F238E27FC236}">
                <a16:creationId xmlns:a16="http://schemas.microsoft.com/office/drawing/2014/main" id="{6CD24E86-1B47-492D-683D-8515D5A54F2D}"/>
              </a:ext>
            </a:extLst>
          </p:cNvPr>
          <p:cNvPicPr>
            <a:picLocks noChangeAspect="1"/>
          </p:cNvPicPr>
          <p:nvPr/>
        </p:nvPicPr>
        <p:blipFill>
          <a:blip r:embed="rId3"/>
          <a:stretch>
            <a:fillRect/>
          </a:stretch>
        </p:blipFill>
        <p:spPr>
          <a:xfrm>
            <a:off x="2018" y="1753"/>
            <a:ext cx="13436515" cy="75592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statue&#10;&#10;Description automatically generated">
            <a:extLst>
              <a:ext uri="{FF2B5EF4-FFF2-40B4-BE49-F238E27FC236}">
                <a16:creationId xmlns:a16="http://schemas.microsoft.com/office/drawing/2014/main" id="{2834E214-103A-D8E5-BED1-F354EE4CCAC2}"/>
              </a:ext>
            </a:extLst>
          </p:cNvPr>
          <p:cNvPicPr>
            <a:picLocks noChangeAspect="1"/>
          </p:cNvPicPr>
          <p:nvPr/>
        </p:nvPicPr>
        <p:blipFill>
          <a:blip r:embed="rId3"/>
          <a:stretch>
            <a:fillRect/>
          </a:stretch>
        </p:blipFill>
        <p:spPr>
          <a:xfrm>
            <a:off x="5118" y="3200"/>
            <a:ext cx="13436515" cy="75592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8000" y="2462097"/>
            <a:ext cx="12864465" cy="0"/>
          </a:xfrm>
          <a:custGeom>
            <a:avLst/>
            <a:gdLst/>
            <a:ahLst/>
            <a:cxnLst/>
            <a:rect l="l" t="t" r="r" b="b"/>
            <a:pathLst>
              <a:path w="12864465">
                <a:moveTo>
                  <a:pt x="0" y="0"/>
                </a:moveTo>
                <a:lnTo>
                  <a:pt x="12863995" y="0"/>
                </a:lnTo>
              </a:path>
            </a:pathLst>
          </a:custGeom>
          <a:ln w="3175">
            <a:solidFill>
              <a:srgbClr val="231F20"/>
            </a:solidFill>
          </a:ln>
        </p:spPr>
        <p:txBody>
          <a:bodyPr wrap="square" lIns="0" tIns="0" rIns="0" bIns="0" rtlCol="0"/>
          <a:lstStyle/>
          <a:p>
            <a:endParaRPr/>
          </a:p>
        </p:txBody>
      </p:sp>
      <p:sp>
        <p:nvSpPr>
          <p:cNvPr id="3" name="object 3"/>
          <p:cNvSpPr/>
          <p:nvPr/>
        </p:nvSpPr>
        <p:spPr>
          <a:xfrm>
            <a:off x="288000" y="3493603"/>
            <a:ext cx="12864465" cy="0"/>
          </a:xfrm>
          <a:custGeom>
            <a:avLst/>
            <a:gdLst/>
            <a:ahLst/>
            <a:cxnLst/>
            <a:rect l="l" t="t" r="r" b="b"/>
            <a:pathLst>
              <a:path w="12864465">
                <a:moveTo>
                  <a:pt x="0" y="0"/>
                </a:moveTo>
                <a:lnTo>
                  <a:pt x="12863995" y="0"/>
                </a:lnTo>
              </a:path>
            </a:pathLst>
          </a:custGeom>
          <a:ln w="3175">
            <a:solidFill>
              <a:srgbClr val="231F20"/>
            </a:solidFill>
          </a:ln>
        </p:spPr>
        <p:txBody>
          <a:bodyPr wrap="square" lIns="0" tIns="0" rIns="0" bIns="0" rtlCol="0"/>
          <a:lstStyle/>
          <a:p>
            <a:endParaRPr/>
          </a:p>
        </p:txBody>
      </p:sp>
      <p:sp>
        <p:nvSpPr>
          <p:cNvPr id="4" name="object 4"/>
          <p:cNvSpPr/>
          <p:nvPr/>
        </p:nvSpPr>
        <p:spPr>
          <a:xfrm>
            <a:off x="288000" y="4525110"/>
            <a:ext cx="12864465" cy="0"/>
          </a:xfrm>
          <a:custGeom>
            <a:avLst/>
            <a:gdLst/>
            <a:ahLst/>
            <a:cxnLst/>
            <a:rect l="l" t="t" r="r" b="b"/>
            <a:pathLst>
              <a:path w="12864465">
                <a:moveTo>
                  <a:pt x="0" y="0"/>
                </a:moveTo>
                <a:lnTo>
                  <a:pt x="12863995" y="0"/>
                </a:lnTo>
              </a:path>
            </a:pathLst>
          </a:custGeom>
          <a:ln w="3175">
            <a:solidFill>
              <a:srgbClr val="231F20"/>
            </a:solidFill>
          </a:ln>
        </p:spPr>
        <p:txBody>
          <a:bodyPr wrap="square" lIns="0" tIns="0" rIns="0" bIns="0" rtlCol="0"/>
          <a:lstStyle/>
          <a:p>
            <a:endParaRPr/>
          </a:p>
        </p:txBody>
      </p:sp>
      <p:sp>
        <p:nvSpPr>
          <p:cNvPr id="5" name="object 5"/>
          <p:cNvSpPr/>
          <p:nvPr/>
        </p:nvSpPr>
        <p:spPr>
          <a:xfrm>
            <a:off x="288000" y="5556119"/>
            <a:ext cx="12864465" cy="0"/>
          </a:xfrm>
          <a:custGeom>
            <a:avLst/>
            <a:gdLst/>
            <a:ahLst/>
            <a:cxnLst/>
            <a:rect l="l" t="t" r="r" b="b"/>
            <a:pathLst>
              <a:path w="12864465">
                <a:moveTo>
                  <a:pt x="0" y="0"/>
                </a:moveTo>
                <a:lnTo>
                  <a:pt x="12863995" y="0"/>
                </a:lnTo>
              </a:path>
            </a:pathLst>
          </a:custGeom>
          <a:ln w="3175">
            <a:solidFill>
              <a:srgbClr val="231F20"/>
            </a:solidFill>
          </a:ln>
        </p:spPr>
        <p:txBody>
          <a:bodyPr wrap="square" lIns="0" tIns="0" rIns="0" bIns="0" rtlCol="0"/>
          <a:lstStyle/>
          <a:p>
            <a:endParaRPr/>
          </a:p>
        </p:txBody>
      </p:sp>
      <p:sp>
        <p:nvSpPr>
          <p:cNvPr id="6" name="object 6"/>
          <p:cNvSpPr/>
          <p:nvPr/>
        </p:nvSpPr>
        <p:spPr>
          <a:xfrm>
            <a:off x="288000" y="6587624"/>
            <a:ext cx="12864465" cy="0"/>
          </a:xfrm>
          <a:custGeom>
            <a:avLst/>
            <a:gdLst/>
            <a:ahLst/>
            <a:cxnLst/>
            <a:rect l="l" t="t" r="r" b="b"/>
            <a:pathLst>
              <a:path w="12864465">
                <a:moveTo>
                  <a:pt x="0" y="0"/>
                </a:moveTo>
                <a:lnTo>
                  <a:pt x="12863995" y="0"/>
                </a:lnTo>
              </a:path>
            </a:pathLst>
          </a:custGeom>
          <a:ln w="3175">
            <a:solidFill>
              <a:srgbClr val="231F2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296811" y="6896927"/>
            <a:ext cx="1297673" cy="375081"/>
          </a:xfrm>
          <a:prstGeom prst="rect">
            <a:avLst/>
          </a:prstGeom>
        </p:spPr>
      </p:pic>
      <p:sp>
        <p:nvSpPr>
          <p:cNvPr id="8" name="object 8"/>
          <p:cNvSpPr/>
          <p:nvPr/>
        </p:nvSpPr>
        <p:spPr>
          <a:xfrm>
            <a:off x="10491005" y="7029219"/>
            <a:ext cx="1017269" cy="89535"/>
          </a:xfrm>
          <a:custGeom>
            <a:avLst/>
            <a:gdLst/>
            <a:ahLst/>
            <a:cxnLst/>
            <a:rect l="l" t="t" r="r" b="b"/>
            <a:pathLst>
              <a:path w="1017270" h="89534">
                <a:moveTo>
                  <a:pt x="1015085" y="2171"/>
                </a:moveTo>
                <a:lnTo>
                  <a:pt x="953706" y="2171"/>
                </a:lnTo>
                <a:lnTo>
                  <a:pt x="953706" y="86690"/>
                </a:lnTo>
                <a:lnTo>
                  <a:pt x="1017155" y="86690"/>
                </a:lnTo>
                <a:lnTo>
                  <a:pt x="1017155" y="71081"/>
                </a:lnTo>
                <a:lnTo>
                  <a:pt x="970864" y="71081"/>
                </a:lnTo>
                <a:lnTo>
                  <a:pt x="970864" y="49339"/>
                </a:lnTo>
                <a:lnTo>
                  <a:pt x="1011288" y="49339"/>
                </a:lnTo>
                <a:lnTo>
                  <a:pt x="1011288" y="34874"/>
                </a:lnTo>
                <a:lnTo>
                  <a:pt x="970864" y="34874"/>
                </a:lnTo>
                <a:lnTo>
                  <a:pt x="970864" y="16865"/>
                </a:lnTo>
                <a:lnTo>
                  <a:pt x="1015085" y="16865"/>
                </a:lnTo>
                <a:lnTo>
                  <a:pt x="1015085" y="2171"/>
                </a:lnTo>
                <a:close/>
              </a:path>
              <a:path w="1017270" h="89534">
                <a:moveTo>
                  <a:pt x="884745" y="2171"/>
                </a:moveTo>
                <a:lnTo>
                  <a:pt x="866559" y="2171"/>
                </a:lnTo>
                <a:lnTo>
                  <a:pt x="866559" y="86690"/>
                </a:lnTo>
                <a:lnTo>
                  <a:pt x="883716" y="86690"/>
                </a:lnTo>
                <a:lnTo>
                  <a:pt x="883716" y="28625"/>
                </a:lnTo>
                <a:lnTo>
                  <a:pt x="900376" y="28625"/>
                </a:lnTo>
                <a:lnTo>
                  <a:pt x="884745" y="2171"/>
                </a:lnTo>
                <a:close/>
              </a:path>
              <a:path w="1017270" h="89534">
                <a:moveTo>
                  <a:pt x="900376" y="28625"/>
                </a:moveTo>
                <a:lnTo>
                  <a:pt x="883716" y="28625"/>
                </a:lnTo>
                <a:lnTo>
                  <a:pt x="918248" y="86690"/>
                </a:lnTo>
                <a:lnTo>
                  <a:pt x="936205" y="86690"/>
                </a:lnTo>
                <a:lnTo>
                  <a:pt x="936205" y="60248"/>
                </a:lnTo>
                <a:lnTo>
                  <a:pt x="919060" y="60248"/>
                </a:lnTo>
                <a:lnTo>
                  <a:pt x="900376" y="28625"/>
                </a:lnTo>
                <a:close/>
              </a:path>
              <a:path w="1017270" h="89534">
                <a:moveTo>
                  <a:pt x="936205" y="2171"/>
                </a:moveTo>
                <a:lnTo>
                  <a:pt x="919060" y="2171"/>
                </a:lnTo>
                <a:lnTo>
                  <a:pt x="919060" y="60248"/>
                </a:lnTo>
                <a:lnTo>
                  <a:pt x="936205" y="60248"/>
                </a:lnTo>
                <a:lnTo>
                  <a:pt x="936205" y="2171"/>
                </a:lnTo>
                <a:close/>
              </a:path>
              <a:path w="1017270" h="89534">
                <a:moveTo>
                  <a:pt x="832904" y="2171"/>
                </a:moveTo>
                <a:lnTo>
                  <a:pt x="782726" y="2171"/>
                </a:lnTo>
                <a:lnTo>
                  <a:pt x="782726" y="86690"/>
                </a:lnTo>
                <a:lnTo>
                  <a:pt x="800112" y="86690"/>
                </a:lnTo>
                <a:lnTo>
                  <a:pt x="800112" y="53809"/>
                </a:lnTo>
                <a:lnTo>
                  <a:pt x="847088" y="53809"/>
                </a:lnTo>
                <a:lnTo>
                  <a:pt x="844537" y="49415"/>
                </a:lnTo>
                <a:lnTo>
                  <a:pt x="841933" y="47434"/>
                </a:lnTo>
                <a:lnTo>
                  <a:pt x="838263" y="46126"/>
                </a:lnTo>
                <a:lnTo>
                  <a:pt x="842314" y="44869"/>
                </a:lnTo>
                <a:lnTo>
                  <a:pt x="845426" y="42506"/>
                </a:lnTo>
                <a:lnTo>
                  <a:pt x="847545" y="39128"/>
                </a:lnTo>
                <a:lnTo>
                  <a:pt x="800112" y="39128"/>
                </a:lnTo>
                <a:lnTo>
                  <a:pt x="800112" y="16751"/>
                </a:lnTo>
                <a:lnTo>
                  <a:pt x="850345" y="16751"/>
                </a:lnTo>
                <a:lnTo>
                  <a:pt x="848601" y="12026"/>
                </a:lnTo>
                <a:lnTo>
                  <a:pt x="839736" y="4152"/>
                </a:lnTo>
                <a:lnTo>
                  <a:pt x="832904" y="2171"/>
                </a:lnTo>
                <a:close/>
              </a:path>
              <a:path w="1017270" h="89534">
                <a:moveTo>
                  <a:pt x="847088" y="53809"/>
                </a:moveTo>
                <a:lnTo>
                  <a:pt x="823150" y="53809"/>
                </a:lnTo>
                <a:lnTo>
                  <a:pt x="826363" y="54736"/>
                </a:lnTo>
                <a:lnTo>
                  <a:pt x="829906" y="58407"/>
                </a:lnTo>
                <a:lnTo>
                  <a:pt x="830897" y="61937"/>
                </a:lnTo>
                <a:lnTo>
                  <a:pt x="831088" y="67182"/>
                </a:lnTo>
                <a:lnTo>
                  <a:pt x="831287" y="74929"/>
                </a:lnTo>
                <a:lnTo>
                  <a:pt x="831405" y="78485"/>
                </a:lnTo>
                <a:lnTo>
                  <a:pt x="831596" y="80556"/>
                </a:lnTo>
                <a:lnTo>
                  <a:pt x="832264" y="84112"/>
                </a:lnTo>
                <a:lnTo>
                  <a:pt x="832713" y="85509"/>
                </a:lnTo>
                <a:lnTo>
                  <a:pt x="833323" y="86690"/>
                </a:lnTo>
                <a:lnTo>
                  <a:pt x="852373" y="86690"/>
                </a:lnTo>
                <a:lnTo>
                  <a:pt x="852251" y="84048"/>
                </a:lnTo>
                <a:lnTo>
                  <a:pt x="850303" y="83032"/>
                </a:lnTo>
                <a:lnTo>
                  <a:pt x="849210" y="79984"/>
                </a:lnTo>
                <a:lnTo>
                  <a:pt x="849109" y="74929"/>
                </a:lnTo>
                <a:lnTo>
                  <a:pt x="848525" y="58940"/>
                </a:lnTo>
                <a:lnTo>
                  <a:pt x="847648" y="54775"/>
                </a:lnTo>
                <a:lnTo>
                  <a:pt x="847088" y="53809"/>
                </a:lnTo>
                <a:close/>
              </a:path>
              <a:path w="1017270" h="89534">
                <a:moveTo>
                  <a:pt x="850345" y="16751"/>
                </a:moveTo>
                <a:lnTo>
                  <a:pt x="825347" y="16751"/>
                </a:lnTo>
                <a:lnTo>
                  <a:pt x="828370" y="17691"/>
                </a:lnTo>
                <a:lnTo>
                  <a:pt x="832421" y="21488"/>
                </a:lnTo>
                <a:lnTo>
                  <a:pt x="833437" y="24256"/>
                </a:lnTo>
                <a:lnTo>
                  <a:pt x="833437" y="31800"/>
                </a:lnTo>
                <a:lnTo>
                  <a:pt x="832396" y="34632"/>
                </a:lnTo>
                <a:lnTo>
                  <a:pt x="828230" y="38226"/>
                </a:lnTo>
                <a:lnTo>
                  <a:pt x="824966" y="39128"/>
                </a:lnTo>
                <a:lnTo>
                  <a:pt x="847545" y="39128"/>
                </a:lnTo>
                <a:lnTo>
                  <a:pt x="849744" y="35623"/>
                </a:lnTo>
                <a:lnTo>
                  <a:pt x="850705" y="31800"/>
                </a:lnTo>
                <a:lnTo>
                  <a:pt x="850823" y="18046"/>
                </a:lnTo>
                <a:lnTo>
                  <a:pt x="850345" y="16751"/>
                </a:lnTo>
                <a:close/>
              </a:path>
              <a:path w="1017270" h="89534">
                <a:moveTo>
                  <a:pt x="715441" y="1943"/>
                </a:moveTo>
                <a:lnTo>
                  <a:pt x="697890" y="1943"/>
                </a:lnTo>
                <a:lnTo>
                  <a:pt x="697890" y="56845"/>
                </a:lnTo>
                <a:lnTo>
                  <a:pt x="724101" y="88522"/>
                </a:lnTo>
                <a:lnTo>
                  <a:pt x="731850" y="89039"/>
                </a:lnTo>
                <a:lnTo>
                  <a:pt x="739546" y="88520"/>
                </a:lnTo>
                <a:lnTo>
                  <a:pt x="761843" y="73786"/>
                </a:lnTo>
                <a:lnTo>
                  <a:pt x="726071" y="73786"/>
                </a:lnTo>
                <a:lnTo>
                  <a:pt x="721944" y="72288"/>
                </a:lnTo>
                <a:lnTo>
                  <a:pt x="716737" y="66268"/>
                </a:lnTo>
                <a:lnTo>
                  <a:pt x="715452" y="61544"/>
                </a:lnTo>
                <a:lnTo>
                  <a:pt x="715441" y="1943"/>
                </a:lnTo>
                <a:close/>
              </a:path>
              <a:path w="1017270" h="89534">
                <a:moveTo>
                  <a:pt x="765594" y="1943"/>
                </a:moveTo>
                <a:lnTo>
                  <a:pt x="748195" y="1943"/>
                </a:lnTo>
                <a:lnTo>
                  <a:pt x="748195" y="61544"/>
                </a:lnTo>
                <a:lnTo>
                  <a:pt x="746899" y="66319"/>
                </a:lnTo>
                <a:lnTo>
                  <a:pt x="741654" y="72288"/>
                </a:lnTo>
                <a:lnTo>
                  <a:pt x="737476" y="73786"/>
                </a:lnTo>
                <a:lnTo>
                  <a:pt x="761843" y="73786"/>
                </a:lnTo>
                <a:lnTo>
                  <a:pt x="763416" y="70597"/>
                </a:lnTo>
                <a:lnTo>
                  <a:pt x="765049" y="64174"/>
                </a:lnTo>
                <a:lnTo>
                  <a:pt x="765594" y="56845"/>
                </a:lnTo>
                <a:lnTo>
                  <a:pt x="765594" y="1943"/>
                </a:lnTo>
                <a:close/>
              </a:path>
              <a:path w="1017270" h="89534">
                <a:moveTo>
                  <a:pt x="643394" y="0"/>
                </a:moveTo>
                <a:lnTo>
                  <a:pt x="608401" y="18592"/>
                </a:lnTo>
                <a:lnTo>
                  <a:pt x="602145" y="44526"/>
                </a:lnTo>
                <a:lnTo>
                  <a:pt x="602842" y="54213"/>
                </a:lnTo>
                <a:lnTo>
                  <a:pt x="626402" y="86029"/>
                </a:lnTo>
                <a:lnTo>
                  <a:pt x="643394" y="89039"/>
                </a:lnTo>
                <a:lnTo>
                  <a:pt x="652379" y="88287"/>
                </a:lnTo>
                <a:lnTo>
                  <a:pt x="660398" y="86029"/>
                </a:lnTo>
                <a:lnTo>
                  <a:pt x="667453" y="82267"/>
                </a:lnTo>
                <a:lnTo>
                  <a:pt x="673544" y="77000"/>
                </a:lnTo>
                <a:lnTo>
                  <a:pt x="675864" y="73901"/>
                </a:lnTo>
                <a:lnTo>
                  <a:pt x="635965" y="73901"/>
                </a:lnTo>
                <a:lnTo>
                  <a:pt x="630199" y="71323"/>
                </a:lnTo>
                <a:lnTo>
                  <a:pt x="621931" y="61036"/>
                </a:lnTo>
                <a:lnTo>
                  <a:pt x="619977" y="54213"/>
                </a:lnTo>
                <a:lnTo>
                  <a:pt x="619968" y="34808"/>
                </a:lnTo>
                <a:lnTo>
                  <a:pt x="621931" y="27965"/>
                </a:lnTo>
                <a:lnTo>
                  <a:pt x="630199" y="17716"/>
                </a:lnTo>
                <a:lnTo>
                  <a:pt x="635965" y="15151"/>
                </a:lnTo>
                <a:lnTo>
                  <a:pt x="675873" y="15151"/>
                </a:lnTo>
                <a:lnTo>
                  <a:pt x="673515" y="12014"/>
                </a:lnTo>
                <a:lnTo>
                  <a:pt x="667422" y="6756"/>
                </a:lnTo>
                <a:lnTo>
                  <a:pt x="660370" y="3001"/>
                </a:lnTo>
                <a:lnTo>
                  <a:pt x="652353" y="750"/>
                </a:lnTo>
                <a:lnTo>
                  <a:pt x="643394" y="0"/>
                </a:lnTo>
                <a:close/>
              </a:path>
              <a:path w="1017270" h="89534">
                <a:moveTo>
                  <a:pt x="675873" y="15151"/>
                </a:moveTo>
                <a:lnTo>
                  <a:pt x="650887" y="15151"/>
                </a:lnTo>
                <a:lnTo>
                  <a:pt x="656729" y="17716"/>
                </a:lnTo>
                <a:lnTo>
                  <a:pt x="665060" y="28003"/>
                </a:lnTo>
                <a:lnTo>
                  <a:pt x="667025" y="34808"/>
                </a:lnTo>
                <a:lnTo>
                  <a:pt x="667027" y="54213"/>
                </a:lnTo>
                <a:lnTo>
                  <a:pt x="665060" y="61036"/>
                </a:lnTo>
                <a:lnTo>
                  <a:pt x="656729" y="71323"/>
                </a:lnTo>
                <a:lnTo>
                  <a:pt x="650887" y="73901"/>
                </a:lnTo>
                <a:lnTo>
                  <a:pt x="675864" y="73901"/>
                </a:lnTo>
                <a:lnTo>
                  <a:pt x="678449" y="70449"/>
                </a:lnTo>
                <a:lnTo>
                  <a:pt x="681958" y="62853"/>
                </a:lnTo>
                <a:lnTo>
                  <a:pt x="684067" y="54213"/>
                </a:lnTo>
                <a:lnTo>
                  <a:pt x="684771" y="44526"/>
                </a:lnTo>
                <a:lnTo>
                  <a:pt x="684060" y="34808"/>
                </a:lnTo>
                <a:lnTo>
                  <a:pt x="681939" y="26150"/>
                </a:lnTo>
                <a:lnTo>
                  <a:pt x="678419" y="18553"/>
                </a:lnTo>
                <a:lnTo>
                  <a:pt x="675873" y="15151"/>
                </a:lnTo>
                <a:close/>
              </a:path>
              <a:path w="1017270" h="89534">
                <a:moveTo>
                  <a:pt x="571830" y="2171"/>
                </a:moveTo>
                <a:lnTo>
                  <a:pt x="523367" y="2171"/>
                </a:lnTo>
                <a:lnTo>
                  <a:pt x="523367" y="86690"/>
                </a:lnTo>
                <a:lnTo>
                  <a:pt x="571703" y="86690"/>
                </a:lnTo>
                <a:lnTo>
                  <a:pt x="579297" y="84454"/>
                </a:lnTo>
                <a:lnTo>
                  <a:pt x="590003" y="75501"/>
                </a:lnTo>
                <a:lnTo>
                  <a:pt x="591724" y="71424"/>
                </a:lnTo>
                <a:lnTo>
                  <a:pt x="540016" y="71424"/>
                </a:lnTo>
                <a:lnTo>
                  <a:pt x="540016" y="49339"/>
                </a:lnTo>
                <a:lnTo>
                  <a:pt x="589941" y="49339"/>
                </a:lnTo>
                <a:lnTo>
                  <a:pt x="587273" y="45262"/>
                </a:lnTo>
                <a:lnTo>
                  <a:pt x="584022" y="42722"/>
                </a:lnTo>
                <a:lnTo>
                  <a:pt x="579653" y="40957"/>
                </a:lnTo>
                <a:lnTo>
                  <a:pt x="583018" y="39395"/>
                </a:lnTo>
                <a:lnTo>
                  <a:pt x="585546" y="37172"/>
                </a:lnTo>
                <a:lnTo>
                  <a:pt x="586893" y="34874"/>
                </a:lnTo>
                <a:lnTo>
                  <a:pt x="540016" y="34874"/>
                </a:lnTo>
                <a:lnTo>
                  <a:pt x="540016" y="16865"/>
                </a:lnTo>
                <a:lnTo>
                  <a:pt x="589762" y="16865"/>
                </a:lnTo>
                <a:lnTo>
                  <a:pt x="589762" y="16624"/>
                </a:lnTo>
                <a:lnTo>
                  <a:pt x="587489" y="11302"/>
                </a:lnTo>
                <a:lnTo>
                  <a:pt x="578421" y="4000"/>
                </a:lnTo>
                <a:lnTo>
                  <a:pt x="571830" y="2171"/>
                </a:lnTo>
                <a:close/>
              </a:path>
              <a:path w="1017270" h="89534">
                <a:moveTo>
                  <a:pt x="589941" y="49339"/>
                </a:moveTo>
                <a:lnTo>
                  <a:pt x="565505" y="49339"/>
                </a:lnTo>
                <a:lnTo>
                  <a:pt x="569099" y="50203"/>
                </a:lnTo>
                <a:lnTo>
                  <a:pt x="573455" y="53695"/>
                </a:lnTo>
                <a:lnTo>
                  <a:pt x="574548" y="56527"/>
                </a:lnTo>
                <a:lnTo>
                  <a:pt x="574548" y="64261"/>
                </a:lnTo>
                <a:lnTo>
                  <a:pt x="573443" y="67030"/>
                </a:lnTo>
                <a:lnTo>
                  <a:pt x="569010" y="70548"/>
                </a:lnTo>
                <a:lnTo>
                  <a:pt x="565467" y="71424"/>
                </a:lnTo>
                <a:lnTo>
                  <a:pt x="591724" y="71424"/>
                </a:lnTo>
                <a:lnTo>
                  <a:pt x="592683" y="69151"/>
                </a:lnTo>
                <a:lnTo>
                  <a:pt x="592683" y="55994"/>
                </a:lnTo>
                <a:lnTo>
                  <a:pt x="591604" y="51879"/>
                </a:lnTo>
                <a:lnTo>
                  <a:pt x="589941" y="49339"/>
                </a:lnTo>
                <a:close/>
              </a:path>
              <a:path w="1017270" h="89534">
                <a:moveTo>
                  <a:pt x="589762" y="16865"/>
                </a:moveTo>
                <a:lnTo>
                  <a:pt x="564222" y="16865"/>
                </a:lnTo>
                <a:lnTo>
                  <a:pt x="567436" y="17564"/>
                </a:lnTo>
                <a:lnTo>
                  <a:pt x="571284" y="20358"/>
                </a:lnTo>
                <a:lnTo>
                  <a:pt x="572262" y="22605"/>
                </a:lnTo>
                <a:lnTo>
                  <a:pt x="572262" y="28879"/>
                </a:lnTo>
                <a:lnTo>
                  <a:pt x="571258" y="31191"/>
                </a:lnTo>
                <a:lnTo>
                  <a:pt x="567283" y="34137"/>
                </a:lnTo>
                <a:lnTo>
                  <a:pt x="564146" y="34874"/>
                </a:lnTo>
                <a:lnTo>
                  <a:pt x="586893" y="34874"/>
                </a:lnTo>
                <a:lnTo>
                  <a:pt x="588911" y="31432"/>
                </a:lnTo>
                <a:lnTo>
                  <a:pt x="589762" y="27863"/>
                </a:lnTo>
                <a:lnTo>
                  <a:pt x="589762" y="16865"/>
                </a:lnTo>
                <a:close/>
              </a:path>
              <a:path w="1017270" h="89534">
                <a:moveTo>
                  <a:pt x="472528" y="2171"/>
                </a:moveTo>
                <a:lnTo>
                  <a:pt x="455142" y="2171"/>
                </a:lnTo>
                <a:lnTo>
                  <a:pt x="455142" y="86690"/>
                </a:lnTo>
                <a:lnTo>
                  <a:pt x="513778" y="86690"/>
                </a:lnTo>
                <a:lnTo>
                  <a:pt x="513778" y="71081"/>
                </a:lnTo>
                <a:lnTo>
                  <a:pt x="472528" y="71081"/>
                </a:lnTo>
                <a:lnTo>
                  <a:pt x="472528" y="2171"/>
                </a:lnTo>
                <a:close/>
              </a:path>
              <a:path w="1017270" h="89534">
                <a:moveTo>
                  <a:pt x="439559" y="2171"/>
                </a:moveTo>
                <a:lnTo>
                  <a:pt x="378167" y="2171"/>
                </a:lnTo>
                <a:lnTo>
                  <a:pt x="378167" y="86690"/>
                </a:lnTo>
                <a:lnTo>
                  <a:pt x="441629" y="86690"/>
                </a:lnTo>
                <a:lnTo>
                  <a:pt x="441629" y="71081"/>
                </a:lnTo>
                <a:lnTo>
                  <a:pt x="395325" y="71081"/>
                </a:lnTo>
                <a:lnTo>
                  <a:pt x="395325" y="49339"/>
                </a:lnTo>
                <a:lnTo>
                  <a:pt x="435775" y="49339"/>
                </a:lnTo>
                <a:lnTo>
                  <a:pt x="435775" y="34874"/>
                </a:lnTo>
                <a:lnTo>
                  <a:pt x="395325" y="34874"/>
                </a:lnTo>
                <a:lnTo>
                  <a:pt x="395325" y="16865"/>
                </a:lnTo>
                <a:lnTo>
                  <a:pt x="439559" y="16865"/>
                </a:lnTo>
                <a:lnTo>
                  <a:pt x="439559" y="2171"/>
                </a:lnTo>
                <a:close/>
              </a:path>
              <a:path w="1017270" h="89534">
                <a:moveTo>
                  <a:pt x="301409" y="2171"/>
                </a:moveTo>
                <a:lnTo>
                  <a:pt x="275691" y="2171"/>
                </a:lnTo>
                <a:lnTo>
                  <a:pt x="275691" y="86690"/>
                </a:lnTo>
                <a:lnTo>
                  <a:pt x="291998" y="86690"/>
                </a:lnTo>
                <a:lnTo>
                  <a:pt x="291998" y="18529"/>
                </a:lnTo>
                <a:lnTo>
                  <a:pt x="305681" y="18529"/>
                </a:lnTo>
                <a:lnTo>
                  <a:pt x="301409" y="2171"/>
                </a:lnTo>
                <a:close/>
              </a:path>
              <a:path w="1017270" h="89534">
                <a:moveTo>
                  <a:pt x="305681" y="18529"/>
                </a:moveTo>
                <a:lnTo>
                  <a:pt x="291998" y="18529"/>
                </a:lnTo>
                <a:lnTo>
                  <a:pt x="309372" y="86690"/>
                </a:lnTo>
                <a:lnTo>
                  <a:pt x="327164" y="86690"/>
                </a:lnTo>
                <a:lnTo>
                  <a:pt x="332247" y="66497"/>
                </a:lnTo>
                <a:lnTo>
                  <a:pt x="318211" y="66497"/>
                </a:lnTo>
                <a:lnTo>
                  <a:pt x="305681" y="18529"/>
                </a:lnTo>
                <a:close/>
              </a:path>
              <a:path w="1017270" h="89534">
                <a:moveTo>
                  <a:pt x="360616" y="18529"/>
                </a:moveTo>
                <a:lnTo>
                  <a:pt x="344322" y="18529"/>
                </a:lnTo>
                <a:lnTo>
                  <a:pt x="344322" y="86690"/>
                </a:lnTo>
                <a:lnTo>
                  <a:pt x="360616" y="86690"/>
                </a:lnTo>
                <a:lnTo>
                  <a:pt x="360616" y="18529"/>
                </a:lnTo>
                <a:close/>
              </a:path>
              <a:path w="1017270" h="89534">
                <a:moveTo>
                  <a:pt x="360616" y="2171"/>
                </a:moveTo>
                <a:lnTo>
                  <a:pt x="334797" y="2171"/>
                </a:lnTo>
                <a:lnTo>
                  <a:pt x="318211" y="66497"/>
                </a:lnTo>
                <a:lnTo>
                  <a:pt x="332247" y="66497"/>
                </a:lnTo>
                <a:lnTo>
                  <a:pt x="344322" y="18529"/>
                </a:lnTo>
                <a:lnTo>
                  <a:pt x="360616" y="18529"/>
                </a:lnTo>
                <a:lnTo>
                  <a:pt x="360616" y="2171"/>
                </a:lnTo>
                <a:close/>
              </a:path>
              <a:path w="1017270" h="89534">
                <a:moveTo>
                  <a:pt x="258559" y="69418"/>
                </a:moveTo>
                <a:lnTo>
                  <a:pt x="241287" y="69418"/>
                </a:lnTo>
                <a:lnTo>
                  <a:pt x="241287" y="86690"/>
                </a:lnTo>
                <a:lnTo>
                  <a:pt x="258559" y="86690"/>
                </a:lnTo>
                <a:lnTo>
                  <a:pt x="258559" y="69418"/>
                </a:lnTo>
                <a:close/>
              </a:path>
              <a:path w="1017270" h="89534">
                <a:moveTo>
                  <a:pt x="185724" y="2171"/>
                </a:moveTo>
                <a:lnTo>
                  <a:pt x="166446" y="2171"/>
                </a:lnTo>
                <a:lnTo>
                  <a:pt x="195592" y="86690"/>
                </a:lnTo>
                <a:lnTo>
                  <a:pt x="212229" y="86690"/>
                </a:lnTo>
                <a:lnTo>
                  <a:pt x="219483" y="65404"/>
                </a:lnTo>
                <a:lnTo>
                  <a:pt x="203682" y="65404"/>
                </a:lnTo>
                <a:lnTo>
                  <a:pt x="185724" y="2171"/>
                </a:lnTo>
                <a:close/>
              </a:path>
              <a:path w="1017270" h="89534">
                <a:moveTo>
                  <a:pt x="241033" y="2171"/>
                </a:moveTo>
                <a:lnTo>
                  <a:pt x="221983" y="2171"/>
                </a:lnTo>
                <a:lnTo>
                  <a:pt x="203682" y="65404"/>
                </a:lnTo>
                <a:lnTo>
                  <a:pt x="219483" y="65404"/>
                </a:lnTo>
                <a:lnTo>
                  <a:pt x="241033" y="2171"/>
                </a:lnTo>
                <a:close/>
              </a:path>
              <a:path w="1017270" h="89534">
                <a:moveTo>
                  <a:pt x="123596" y="0"/>
                </a:moveTo>
                <a:lnTo>
                  <a:pt x="89593" y="18660"/>
                </a:lnTo>
                <a:lnTo>
                  <a:pt x="83426" y="44399"/>
                </a:lnTo>
                <a:lnTo>
                  <a:pt x="84112" y="53934"/>
                </a:lnTo>
                <a:lnTo>
                  <a:pt x="107089" y="85963"/>
                </a:lnTo>
                <a:lnTo>
                  <a:pt x="123139" y="89039"/>
                </a:lnTo>
                <a:lnTo>
                  <a:pt x="128536" y="89039"/>
                </a:lnTo>
                <a:lnTo>
                  <a:pt x="133223" y="88049"/>
                </a:lnTo>
                <a:lnTo>
                  <a:pt x="141211" y="84073"/>
                </a:lnTo>
                <a:lnTo>
                  <a:pt x="144780" y="80949"/>
                </a:lnTo>
                <a:lnTo>
                  <a:pt x="147929" y="76707"/>
                </a:lnTo>
                <a:lnTo>
                  <a:pt x="161683" y="76707"/>
                </a:lnTo>
                <a:lnTo>
                  <a:pt x="161683" y="73659"/>
                </a:lnTo>
                <a:lnTo>
                  <a:pt x="117792" y="73659"/>
                </a:lnTo>
                <a:lnTo>
                  <a:pt x="112014" y="71056"/>
                </a:lnTo>
                <a:lnTo>
                  <a:pt x="103606" y="60667"/>
                </a:lnTo>
                <a:lnTo>
                  <a:pt x="101511" y="53466"/>
                </a:lnTo>
                <a:lnTo>
                  <a:pt x="101603" y="34813"/>
                </a:lnTo>
                <a:lnTo>
                  <a:pt x="103517" y="27990"/>
                </a:lnTo>
                <a:lnTo>
                  <a:pt x="111582" y="17614"/>
                </a:lnTo>
                <a:lnTo>
                  <a:pt x="117144" y="15024"/>
                </a:lnTo>
                <a:lnTo>
                  <a:pt x="157564" y="15024"/>
                </a:lnTo>
                <a:lnTo>
                  <a:pt x="156222" y="12674"/>
                </a:lnTo>
                <a:lnTo>
                  <a:pt x="149529" y="7594"/>
                </a:lnTo>
                <a:lnTo>
                  <a:pt x="144143" y="4270"/>
                </a:lnTo>
                <a:lnTo>
                  <a:pt x="138025" y="1897"/>
                </a:lnTo>
                <a:lnTo>
                  <a:pt x="131175" y="474"/>
                </a:lnTo>
                <a:lnTo>
                  <a:pt x="123596" y="0"/>
                </a:lnTo>
                <a:close/>
              </a:path>
              <a:path w="1017270" h="89534">
                <a:moveTo>
                  <a:pt x="161683" y="76707"/>
                </a:moveTo>
                <a:lnTo>
                  <a:pt x="147929" y="76707"/>
                </a:lnTo>
                <a:lnTo>
                  <a:pt x="150037" y="86690"/>
                </a:lnTo>
                <a:lnTo>
                  <a:pt x="161683" y="86690"/>
                </a:lnTo>
                <a:lnTo>
                  <a:pt x="161683" y="76707"/>
                </a:lnTo>
                <a:close/>
              </a:path>
              <a:path w="1017270" h="89534">
                <a:moveTo>
                  <a:pt x="161683" y="40957"/>
                </a:moveTo>
                <a:lnTo>
                  <a:pt x="126695" y="40957"/>
                </a:lnTo>
                <a:lnTo>
                  <a:pt x="126695" y="55422"/>
                </a:lnTo>
                <a:lnTo>
                  <a:pt x="145859" y="55422"/>
                </a:lnTo>
                <a:lnTo>
                  <a:pt x="144970" y="61086"/>
                </a:lnTo>
                <a:lnTo>
                  <a:pt x="142671" y="65531"/>
                </a:lnTo>
                <a:lnTo>
                  <a:pt x="135255" y="72034"/>
                </a:lnTo>
                <a:lnTo>
                  <a:pt x="130644" y="73659"/>
                </a:lnTo>
                <a:lnTo>
                  <a:pt x="161683" y="73659"/>
                </a:lnTo>
                <a:lnTo>
                  <a:pt x="161683" y="40957"/>
                </a:lnTo>
                <a:close/>
              </a:path>
              <a:path w="1017270" h="89534">
                <a:moveTo>
                  <a:pt x="157564" y="15024"/>
                </a:moveTo>
                <a:lnTo>
                  <a:pt x="129540" y="15024"/>
                </a:lnTo>
                <a:lnTo>
                  <a:pt x="133858" y="16167"/>
                </a:lnTo>
                <a:lnTo>
                  <a:pt x="140462" y="20764"/>
                </a:lnTo>
                <a:lnTo>
                  <a:pt x="142659" y="24117"/>
                </a:lnTo>
                <a:lnTo>
                  <a:pt x="143725" y="28511"/>
                </a:lnTo>
                <a:lnTo>
                  <a:pt x="161467" y="28511"/>
                </a:lnTo>
                <a:lnTo>
                  <a:pt x="160197" y="19634"/>
                </a:lnTo>
                <a:lnTo>
                  <a:pt x="157564" y="15024"/>
                </a:lnTo>
                <a:close/>
              </a:path>
              <a:path w="1017270" h="89534">
                <a:moveTo>
                  <a:pt x="18186" y="2171"/>
                </a:moveTo>
                <a:lnTo>
                  <a:pt x="0" y="2171"/>
                </a:lnTo>
                <a:lnTo>
                  <a:pt x="0" y="86690"/>
                </a:lnTo>
                <a:lnTo>
                  <a:pt x="17145" y="86690"/>
                </a:lnTo>
                <a:lnTo>
                  <a:pt x="17145" y="28625"/>
                </a:lnTo>
                <a:lnTo>
                  <a:pt x="33817" y="28625"/>
                </a:lnTo>
                <a:lnTo>
                  <a:pt x="18186" y="2171"/>
                </a:lnTo>
                <a:close/>
              </a:path>
              <a:path w="1017270" h="89534">
                <a:moveTo>
                  <a:pt x="33817" y="28625"/>
                </a:moveTo>
                <a:lnTo>
                  <a:pt x="17145" y="28625"/>
                </a:lnTo>
                <a:lnTo>
                  <a:pt x="51689" y="86690"/>
                </a:lnTo>
                <a:lnTo>
                  <a:pt x="69646" y="86690"/>
                </a:lnTo>
                <a:lnTo>
                  <a:pt x="69646" y="60248"/>
                </a:lnTo>
                <a:lnTo>
                  <a:pt x="52501" y="60248"/>
                </a:lnTo>
                <a:lnTo>
                  <a:pt x="33817" y="28625"/>
                </a:lnTo>
                <a:close/>
              </a:path>
              <a:path w="1017270" h="89534">
                <a:moveTo>
                  <a:pt x="69646" y="2171"/>
                </a:moveTo>
                <a:lnTo>
                  <a:pt x="52501" y="2171"/>
                </a:lnTo>
                <a:lnTo>
                  <a:pt x="52501" y="60248"/>
                </a:lnTo>
                <a:lnTo>
                  <a:pt x="69646" y="60248"/>
                </a:lnTo>
                <a:lnTo>
                  <a:pt x="69646" y="2171"/>
                </a:lnTo>
                <a:close/>
              </a:path>
            </a:pathLst>
          </a:custGeom>
          <a:solidFill>
            <a:srgbClr val="231F20"/>
          </a:solidFill>
        </p:spPr>
        <p:txBody>
          <a:bodyPr wrap="square" lIns="0" tIns="0" rIns="0" bIns="0" rtlCol="0"/>
          <a:lstStyle/>
          <a:p>
            <a:endParaRPr/>
          </a:p>
        </p:txBody>
      </p:sp>
      <p:sp>
        <p:nvSpPr>
          <p:cNvPr id="9" name="object 9"/>
          <p:cNvSpPr/>
          <p:nvPr/>
        </p:nvSpPr>
        <p:spPr>
          <a:xfrm>
            <a:off x="11941218" y="6905862"/>
            <a:ext cx="1137285" cy="360045"/>
          </a:xfrm>
          <a:custGeom>
            <a:avLst/>
            <a:gdLst/>
            <a:ahLst/>
            <a:cxnLst/>
            <a:rect l="l" t="t" r="r" b="b"/>
            <a:pathLst>
              <a:path w="1137284" h="360045">
                <a:moveTo>
                  <a:pt x="41986" y="118910"/>
                </a:moveTo>
                <a:lnTo>
                  <a:pt x="26087" y="122032"/>
                </a:lnTo>
                <a:lnTo>
                  <a:pt x="12692" y="130646"/>
                </a:lnTo>
                <a:lnTo>
                  <a:pt x="3447" y="143625"/>
                </a:lnTo>
                <a:lnTo>
                  <a:pt x="0" y="159842"/>
                </a:lnTo>
                <a:lnTo>
                  <a:pt x="3447" y="176066"/>
                </a:lnTo>
                <a:lnTo>
                  <a:pt x="12692" y="189049"/>
                </a:lnTo>
                <a:lnTo>
                  <a:pt x="26087" y="197664"/>
                </a:lnTo>
                <a:lnTo>
                  <a:pt x="41986" y="200786"/>
                </a:lnTo>
                <a:lnTo>
                  <a:pt x="52851" y="199571"/>
                </a:lnTo>
                <a:lnTo>
                  <a:pt x="62803" y="196003"/>
                </a:lnTo>
                <a:lnTo>
                  <a:pt x="71480" y="190205"/>
                </a:lnTo>
                <a:lnTo>
                  <a:pt x="78524" y="182295"/>
                </a:lnTo>
                <a:lnTo>
                  <a:pt x="75616" y="180517"/>
                </a:lnTo>
                <a:lnTo>
                  <a:pt x="43027" y="180517"/>
                </a:lnTo>
                <a:lnTo>
                  <a:pt x="35281" y="178799"/>
                </a:lnTo>
                <a:lnTo>
                  <a:pt x="28827" y="174213"/>
                </a:lnTo>
                <a:lnTo>
                  <a:pt x="24409" y="167610"/>
                </a:lnTo>
                <a:lnTo>
                  <a:pt x="22771" y="159842"/>
                </a:lnTo>
                <a:lnTo>
                  <a:pt x="24409" y="152073"/>
                </a:lnTo>
                <a:lnTo>
                  <a:pt x="28827" y="145470"/>
                </a:lnTo>
                <a:lnTo>
                  <a:pt x="35281" y="140884"/>
                </a:lnTo>
                <a:lnTo>
                  <a:pt x="43027" y="139166"/>
                </a:lnTo>
                <a:lnTo>
                  <a:pt x="75616" y="139166"/>
                </a:lnTo>
                <a:lnTo>
                  <a:pt x="78524" y="137388"/>
                </a:lnTo>
                <a:lnTo>
                  <a:pt x="71480" y="129481"/>
                </a:lnTo>
                <a:lnTo>
                  <a:pt x="62803" y="123686"/>
                </a:lnTo>
                <a:lnTo>
                  <a:pt x="52851" y="120123"/>
                </a:lnTo>
                <a:lnTo>
                  <a:pt x="41986" y="118910"/>
                </a:lnTo>
                <a:close/>
              </a:path>
              <a:path w="1137284" h="360045">
                <a:moveTo>
                  <a:pt x="60769" y="171437"/>
                </a:moveTo>
                <a:lnTo>
                  <a:pt x="56819" y="176872"/>
                </a:lnTo>
                <a:lnTo>
                  <a:pt x="51181" y="180517"/>
                </a:lnTo>
                <a:lnTo>
                  <a:pt x="75616" y="180517"/>
                </a:lnTo>
                <a:lnTo>
                  <a:pt x="60769" y="171437"/>
                </a:lnTo>
                <a:close/>
              </a:path>
              <a:path w="1137284" h="360045">
                <a:moveTo>
                  <a:pt x="75616" y="139166"/>
                </a:moveTo>
                <a:lnTo>
                  <a:pt x="51181" y="139166"/>
                </a:lnTo>
                <a:lnTo>
                  <a:pt x="56819" y="142824"/>
                </a:lnTo>
                <a:lnTo>
                  <a:pt x="60769" y="148247"/>
                </a:lnTo>
                <a:lnTo>
                  <a:pt x="75616" y="139166"/>
                </a:lnTo>
                <a:close/>
              </a:path>
              <a:path w="1137284" h="360045">
                <a:moveTo>
                  <a:pt x="122796" y="120688"/>
                </a:moveTo>
                <a:lnTo>
                  <a:pt x="87198" y="120688"/>
                </a:lnTo>
                <a:lnTo>
                  <a:pt x="87198" y="198996"/>
                </a:lnTo>
                <a:lnTo>
                  <a:pt x="108483" y="198996"/>
                </a:lnTo>
                <a:lnTo>
                  <a:pt x="108483" y="177698"/>
                </a:lnTo>
                <a:lnTo>
                  <a:pt x="141402" y="177698"/>
                </a:lnTo>
                <a:lnTo>
                  <a:pt x="138874" y="172681"/>
                </a:lnTo>
                <a:lnTo>
                  <a:pt x="144151" y="168292"/>
                </a:lnTo>
                <a:lnTo>
                  <a:pt x="148431" y="162934"/>
                </a:lnTo>
                <a:lnTo>
                  <a:pt x="150440" y="158483"/>
                </a:lnTo>
                <a:lnTo>
                  <a:pt x="108483" y="158483"/>
                </a:lnTo>
                <a:lnTo>
                  <a:pt x="108483" y="139903"/>
                </a:lnTo>
                <a:lnTo>
                  <a:pt x="150472" y="139903"/>
                </a:lnTo>
                <a:lnTo>
                  <a:pt x="150051" y="137822"/>
                </a:lnTo>
                <a:lnTo>
                  <a:pt x="143759" y="128793"/>
                </a:lnTo>
                <a:lnTo>
                  <a:pt x="134373" y="122837"/>
                </a:lnTo>
                <a:lnTo>
                  <a:pt x="122796" y="120688"/>
                </a:lnTo>
                <a:close/>
              </a:path>
              <a:path w="1137284" h="360045">
                <a:moveTo>
                  <a:pt x="141402" y="177698"/>
                </a:moveTo>
                <a:lnTo>
                  <a:pt x="118516" y="177698"/>
                </a:lnTo>
                <a:lnTo>
                  <a:pt x="128219" y="198996"/>
                </a:lnTo>
                <a:lnTo>
                  <a:pt x="152133" y="198996"/>
                </a:lnTo>
                <a:lnTo>
                  <a:pt x="141402" y="177698"/>
                </a:lnTo>
                <a:close/>
              </a:path>
              <a:path w="1137284" h="360045">
                <a:moveTo>
                  <a:pt x="150472" y="139903"/>
                </a:moveTo>
                <a:lnTo>
                  <a:pt x="126860" y="139903"/>
                </a:lnTo>
                <a:lnTo>
                  <a:pt x="130009" y="145338"/>
                </a:lnTo>
                <a:lnTo>
                  <a:pt x="130009" y="153060"/>
                </a:lnTo>
                <a:lnTo>
                  <a:pt x="126860" y="158483"/>
                </a:lnTo>
                <a:lnTo>
                  <a:pt x="150440" y="158483"/>
                </a:lnTo>
                <a:lnTo>
                  <a:pt x="151301" y="156576"/>
                </a:lnTo>
                <a:lnTo>
                  <a:pt x="152349" y="149186"/>
                </a:lnTo>
                <a:lnTo>
                  <a:pt x="150472" y="139903"/>
                </a:lnTo>
                <a:close/>
              </a:path>
              <a:path w="1137284" h="360045">
                <a:moveTo>
                  <a:pt x="221678" y="120688"/>
                </a:moveTo>
                <a:lnTo>
                  <a:pt x="162890" y="120688"/>
                </a:lnTo>
                <a:lnTo>
                  <a:pt x="162890" y="198996"/>
                </a:lnTo>
                <a:lnTo>
                  <a:pt x="221678" y="198996"/>
                </a:lnTo>
                <a:lnTo>
                  <a:pt x="221678" y="179781"/>
                </a:lnTo>
                <a:lnTo>
                  <a:pt x="184188" y="179781"/>
                </a:lnTo>
                <a:lnTo>
                  <a:pt x="184188" y="169240"/>
                </a:lnTo>
                <a:lnTo>
                  <a:pt x="211340" y="169240"/>
                </a:lnTo>
                <a:lnTo>
                  <a:pt x="211340" y="150444"/>
                </a:lnTo>
                <a:lnTo>
                  <a:pt x="184188" y="150444"/>
                </a:lnTo>
                <a:lnTo>
                  <a:pt x="184188" y="139903"/>
                </a:lnTo>
                <a:lnTo>
                  <a:pt x="221678" y="139903"/>
                </a:lnTo>
                <a:lnTo>
                  <a:pt x="221678" y="120688"/>
                </a:lnTo>
                <a:close/>
              </a:path>
              <a:path w="1137284" h="360045">
                <a:moveTo>
                  <a:pt x="273354" y="120688"/>
                </a:moveTo>
                <a:lnTo>
                  <a:pt x="264375" y="120688"/>
                </a:lnTo>
                <a:lnTo>
                  <a:pt x="228142" y="198996"/>
                </a:lnTo>
                <a:lnTo>
                  <a:pt x="251333" y="198996"/>
                </a:lnTo>
                <a:lnTo>
                  <a:pt x="255282" y="190030"/>
                </a:lnTo>
                <a:lnTo>
                  <a:pt x="305439" y="190030"/>
                </a:lnTo>
                <a:lnTo>
                  <a:pt x="297465" y="172796"/>
                </a:lnTo>
                <a:lnTo>
                  <a:pt x="262089" y="172796"/>
                </a:lnTo>
                <a:lnTo>
                  <a:pt x="268351" y="155867"/>
                </a:lnTo>
                <a:lnTo>
                  <a:pt x="289632" y="155867"/>
                </a:lnTo>
                <a:lnTo>
                  <a:pt x="273354" y="120688"/>
                </a:lnTo>
                <a:close/>
              </a:path>
              <a:path w="1137284" h="360045">
                <a:moveTo>
                  <a:pt x="305439" y="190030"/>
                </a:moveTo>
                <a:lnTo>
                  <a:pt x="282448" y="190030"/>
                </a:lnTo>
                <a:lnTo>
                  <a:pt x="286410" y="198996"/>
                </a:lnTo>
                <a:lnTo>
                  <a:pt x="309587" y="198996"/>
                </a:lnTo>
                <a:lnTo>
                  <a:pt x="305439" y="190030"/>
                </a:lnTo>
                <a:close/>
              </a:path>
              <a:path w="1137284" h="360045">
                <a:moveTo>
                  <a:pt x="343103" y="139903"/>
                </a:moveTo>
                <a:lnTo>
                  <a:pt x="321805" y="139903"/>
                </a:lnTo>
                <a:lnTo>
                  <a:pt x="321805" y="198996"/>
                </a:lnTo>
                <a:lnTo>
                  <a:pt x="343103" y="198996"/>
                </a:lnTo>
                <a:lnTo>
                  <a:pt x="343103" y="139903"/>
                </a:lnTo>
                <a:close/>
              </a:path>
              <a:path w="1137284" h="360045">
                <a:moveTo>
                  <a:pt x="289632" y="155867"/>
                </a:moveTo>
                <a:lnTo>
                  <a:pt x="269392" y="155867"/>
                </a:lnTo>
                <a:lnTo>
                  <a:pt x="275653" y="172796"/>
                </a:lnTo>
                <a:lnTo>
                  <a:pt x="297465" y="172796"/>
                </a:lnTo>
                <a:lnTo>
                  <a:pt x="289632" y="155867"/>
                </a:lnTo>
                <a:close/>
              </a:path>
              <a:path w="1137284" h="360045">
                <a:moveTo>
                  <a:pt x="364502" y="120688"/>
                </a:moveTo>
                <a:lnTo>
                  <a:pt x="300393" y="120688"/>
                </a:lnTo>
                <a:lnTo>
                  <a:pt x="300393" y="139903"/>
                </a:lnTo>
                <a:lnTo>
                  <a:pt x="364502" y="139903"/>
                </a:lnTo>
                <a:lnTo>
                  <a:pt x="364502" y="120688"/>
                </a:lnTo>
                <a:close/>
              </a:path>
              <a:path w="1137284" h="360045">
                <a:moveTo>
                  <a:pt x="393420" y="120675"/>
                </a:moveTo>
                <a:lnTo>
                  <a:pt x="372122" y="120675"/>
                </a:lnTo>
                <a:lnTo>
                  <a:pt x="372122" y="198996"/>
                </a:lnTo>
                <a:lnTo>
                  <a:pt x="393420" y="198996"/>
                </a:lnTo>
                <a:lnTo>
                  <a:pt x="393420" y="120675"/>
                </a:lnTo>
                <a:close/>
              </a:path>
              <a:path w="1137284" h="360045">
                <a:moveTo>
                  <a:pt x="424535" y="120688"/>
                </a:moveTo>
                <a:lnTo>
                  <a:pt x="400735" y="120688"/>
                </a:lnTo>
                <a:lnTo>
                  <a:pt x="436448" y="198996"/>
                </a:lnTo>
                <a:lnTo>
                  <a:pt x="452310" y="198996"/>
                </a:lnTo>
                <a:lnTo>
                  <a:pt x="468544" y="163398"/>
                </a:lnTo>
                <a:lnTo>
                  <a:pt x="444385" y="163398"/>
                </a:lnTo>
                <a:lnTo>
                  <a:pt x="424535" y="120688"/>
                </a:lnTo>
                <a:close/>
              </a:path>
              <a:path w="1137284" h="360045">
                <a:moveTo>
                  <a:pt x="488022" y="120688"/>
                </a:moveTo>
                <a:lnTo>
                  <a:pt x="464223" y="120688"/>
                </a:lnTo>
                <a:lnTo>
                  <a:pt x="444385" y="163398"/>
                </a:lnTo>
                <a:lnTo>
                  <a:pt x="468544" y="163398"/>
                </a:lnTo>
                <a:lnTo>
                  <a:pt x="488022" y="120688"/>
                </a:lnTo>
                <a:close/>
              </a:path>
              <a:path w="1137284" h="360045">
                <a:moveTo>
                  <a:pt x="848144" y="0"/>
                </a:moveTo>
                <a:lnTo>
                  <a:pt x="507809" y="0"/>
                </a:lnTo>
                <a:lnTo>
                  <a:pt x="564489" y="119875"/>
                </a:lnTo>
                <a:lnTo>
                  <a:pt x="653465" y="119875"/>
                </a:lnTo>
                <a:lnTo>
                  <a:pt x="616991" y="199885"/>
                </a:lnTo>
                <a:lnTo>
                  <a:pt x="602322" y="199885"/>
                </a:lnTo>
                <a:lnTo>
                  <a:pt x="677976" y="359879"/>
                </a:lnTo>
                <a:lnTo>
                  <a:pt x="752808" y="201625"/>
                </a:lnTo>
                <a:lnTo>
                  <a:pt x="734377" y="201625"/>
                </a:lnTo>
                <a:lnTo>
                  <a:pt x="725130" y="199809"/>
                </a:lnTo>
                <a:lnTo>
                  <a:pt x="659638" y="199809"/>
                </a:lnTo>
                <a:lnTo>
                  <a:pt x="659638" y="119837"/>
                </a:lnTo>
                <a:lnTo>
                  <a:pt x="725195" y="119837"/>
                </a:lnTo>
                <a:lnTo>
                  <a:pt x="734377" y="118033"/>
                </a:lnTo>
                <a:lnTo>
                  <a:pt x="792322" y="118033"/>
                </a:lnTo>
                <a:lnTo>
                  <a:pt x="848144" y="0"/>
                </a:lnTo>
                <a:close/>
              </a:path>
              <a:path w="1137284" h="360045">
                <a:moveTo>
                  <a:pt x="754964" y="197065"/>
                </a:moveTo>
                <a:lnTo>
                  <a:pt x="748741" y="200050"/>
                </a:lnTo>
                <a:lnTo>
                  <a:pt x="741743" y="201625"/>
                </a:lnTo>
                <a:lnTo>
                  <a:pt x="752808" y="201625"/>
                </a:lnTo>
                <a:lnTo>
                  <a:pt x="754964" y="197065"/>
                </a:lnTo>
                <a:close/>
              </a:path>
              <a:path w="1137284" h="360045">
                <a:moveTo>
                  <a:pt x="889406" y="118033"/>
                </a:moveTo>
                <a:lnTo>
                  <a:pt x="872447" y="121221"/>
                </a:lnTo>
                <a:lnTo>
                  <a:pt x="858316" y="130016"/>
                </a:lnTo>
                <a:lnTo>
                  <a:pt x="848644" y="143269"/>
                </a:lnTo>
                <a:lnTo>
                  <a:pt x="845058" y="159829"/>
                </a:lnTo>
                <a:lnTo>
                  <a:pt x="848644" y="176389"/>
                </a:lnTo>
                <a:lnTo>
                  <a:pt x="858316" y="189642"/>
                </a:lnTo>
                <a:lnTo>
                  <a:pt x="872447" y="198437"/>
                </a:lnTo>
                <a:lnTo>
                  <a:pt x="889406" y="201625"/>
                </a:lnTo>
                <a:lnTo>
                  <a:pt x="906367" y="198437"/>
                </a:lnTo>
                <a:lnTo>
                  <a:pt x="920502" y="189642"/>
                </a:lnTo>
                <a:lnTo>
                  <a:pt x="926859" y="180936"/>
                </a:lnTo>
                <a:lnTo>
                  <a:pt x="889406" y="180936"/>
                </a:lnTo>
                <a:lnTo>
                  <a:pt x="881205" y="179273"/>
                </a:lnTo>
                <a:lnTo>
                  <a:pt x="874495" y="174740"/>
                </a:lnTo>
                <a:lnTo>
                  <a:pt x="869962" y="168029"/>
                </a:lnTo>
                <a:lnTo>
                  <a:pt x="868299" y="159829"/>
                </a:lnTo>
                <a:lnTo>
                  <a:pt x="869962" y="151629"/>
                </a:lnTo>
                <a:lnTo>
                  <a:pt x="874495" y="144918"/>
                </a:lnTo>
                <a:lnTo>
                  <a:pt x="881205" y="140385"/>
                </a:lnTo>
                <a:lnTo>
                  <a:pt x="889406" y="138722"/>
                </a:lnTo>
                <a:lnTo>
                  <a:pt x="926859" y="138722"/>
                </a:lnTo>
                <a:lnTo>
                  <a:pt x="920502" y="130016"/>
                </a:lnTo>
                <a:lnTo>
                  <a:pt x="906367" y="121221"/>
                </a:lnTo>
                <a:lnTo>
                  <a:pt x="889406" y="118033"/>
                </a:lnTo>
                <a:close/>
              </a:path>
              <a:path w="1137284" h="360045">
                <a:moveTo>
                  <a:pt x="725195" y="119837"/>
                </a:moveTo>
                <a:lnTo>
                  <a:pt x="681393" y="119837"/>
                </a:lnTo>
                <a:lnTo>
                  <a:pt x="681393" y="199809"/>
                </a:lnTo>
                <a:lnTo>
                  <a:pt x="725130" y="199809"/>
                </a:lnTo>
                <a:lnTo>
                  <a:pt x="718148" y="198437"/>
                </a:lnTo>
                <a:lnTo>
                  <a:pt x="704473" y="189642"/>
                </a:lnTo>
                <a:lnTo>
                  <a:pt x="695035" y="176389"/>
                </a:lnTo>
                <a:lnTo>
                  <a:pt x="691515" y="159829"/>
                </a:lnTo>
                <a:lnTo>
                  <a:pt x="695035" y="143269"/>
                </a:lnTo>
                <a:lnTo>
                  <a:pt x="704473" y="130016"/>
                </a:lnTo>
                <a:lnTo>
                  <a:pt x="718148" y="121221"/>
                </a:lnTo>
                <a:lnTo>
                  <a:pt x="725195" y="119837"/>
                </a:lnTo>
                <a:close/>
              </a:path>
              <a:path w="1137284" h="360045">
                <a:moveTo>
                  <a:pt x="819569" y="139471"/>
                </a:moveTo>
                <a:lnTo>
                  <a:pt x="797826" y="139471"/>
                </a:lnTo>
                <a:lnTo>
                  <a:pt x="797826" y="199809"/>
                </a:lnTo>
                <a:lnTo>
                  <a:pt x="819569" y="199809"/>
                </a:lnTo>
                <a:lnTo>
                  <a:pt x="819569" y="139471"/>
                </a:lnTo>
                <a:close/>
              </a:path>
              <a:path w="1137284" h="360045">
                <a:moveTo>
                  <a:pt x="553389" y="120688"/>
                </a:moveTo>
                <a:lnTo>
                  <a:pt x="494601" y="120688"/>
                </a:lnTo>
                <a:lnTo>
                  <a:pt x="494601" y="198996"/>
                </a:lnTo>
                <a:lnTo>
                  <a:pt x="553389" y="198996"/>
                </a:lnTo>
                <a:lnTo>
                  <a:pt x="553389" y="179781"/>
                </a:lnTo>
                <a:lnTo>
                  <a:pt x="515899" y="179781"/>
                </a:lnTo>
                <a:lnTo>
                  <a:pt x="515899" y="169240"/>
                </a:lnTo>
                <a:lnTo>
                  <a:pt x="543052" y="169240"/>
                </a:lnTo>
                <a:lnTo>
                  <a:pt x="543052" y="150444"/>
                </a:lnTo>
                <a:lnTo>
                  <a:pt x="515899" y="150444"/>
                </a:lnTo>
                <a:lnTo>
                  <a:pt x="515899" y="139903"/>
                </a:lnTo>
                <a:lnTo>
                  <a:pt x="553389" y="139903"/>
                </a:lnTo>
                <a:lnTo>
                  <a:pt x="553389" y="120688"/>
                </a:lnTo>
                <a:close/>
              </a:path>
              <a:path w="1137284" h="360045">
                <a:moveTo>
                  <a:pt x="743762" y="138722"/>
                </a:moveTo>
                <a:lnTo>
                  <a:pt x="735457" y="138722"/>
                </a:lnTo>
                <a:lnTo>
                  <a:pt x="727541" y="140475"/>
                </a:lnTo>
                <a:lnTo>
                  <a:pt x="720950" y="145156"/>
                </a:lnTo>
                <a:lnTo>
                  <a:pt x="716440" y="151896"/>
                </a:lnTo>
                <a:lnTo>
                  <a:pt x="714768" y="159829"/>
                </a:lnTo>
                <a:lnTo>
                  <a:pt x="716440" y="167762"/>
                </a:lnTo>
                <a:lnTo>
                  <a:pt x="720950" y="174502"/>
                </a:lnTo>
                <a:lnTo>
                  <a:pt x="727541" y="179183"/>
                </a:lnTo>
                <a:lnTo>
                  <a:pt x="735457" y="180936"/>
                </a:lnTo>
                <a:lnTo>
                  <a:pt x="743762" y="180936"/>
                </a:lnTo>
                <a:lnTo>
                  <a:pt x="749528" y="177215"/>
                </a:lnTo>
                <a:lnTo>
                  <a:pt x="753579" y="171665"/>
                </a:lnTo>
                <a:lnTo>
                  <a:pt x="766975" y="171665"/>
                </a:lnTo>
                <a:lnTo>
                  <a:pt x="778165" y="147993"/>
                </a:lnTo>
                <a:lnTo>
                  <a:pt x="753579" y="147993"/>
                </a:lnTo>
                <a:lnTo>
                  <a:pt x="749528" y="142455"/>
                </a:lnTo>
                <a:lnTo>
                  <a:pt x="743762" y="138722"/>
                </a:lnTo>
                <a:close/>
              </a:path>
              <a:path w="1137284" h="360045">
                <a:moveTo>
                  <a:pt x="926859" y="138722"/>
                </a:moveTo>
                <a:lnTo>
                  <a:pt x="889406" y="138722"/>
                </a:lnTo>
                <a:lnTo>
                  <a:pt x="897606" y="140385"/>
                </a:lnTo>
                <a:lnTo>
                  <a:pt x="904317" y="144918"/>
                </a:lnTo>
                <a:lnTo>
                  <a:pt x="908849" y="151629"/>
                </a:lnTo>
                <a:lnTo>
                  <a:pt x="910513" y="159829"/>
                </a:lnTo>
                <a:lnTo>
                  <a:pt x="908849" y="168029"/>
                </a:lnTo>
                <a:lnTo>
                  <a:pt x="904317" y="174740"/>
                </a:lnTo>
                <a:lnTo>
                  <a:pt x="897606" y="179273"/>
                </a:lnTo>
                <a:lnTo>
                  <a:pt x="889406" y="180936"/>
                </a:lnTo>
                <a:lnTo>
                  <a:pt x="926859" y="180936"/>
                </a:lnTo>
                <a:lnTo>
                  <a:pt x="930179" y="176389"/>
                </a:lnTo>
                <a:lnTo>
                  <a:pt x="933767" y="159829"/>
                </a:lnTo>
                <a:lnTo>
                  <a:pt x="930179" y="143269"/>
                </a:lnTo>
                <a:lnTo>
                  <a:pt x="926859" y="138722"/>
                </a:lnTo>
                <a:close/>
              </a:path>
              <a:path w="1137284" h="360045">
                <a:moveTo>
                  <a:pt x="766975" y="171665"/>
                </a:moveTo>
                <a:lnTo>
                  <a:pt x="753579" y="171665"/>
                </a:lnTo>
                <a:lnTo>
                  <a:pt x="763968" y="178028"/>
                </a:lnTo>
                <a:lnTo>
                  <a:pt x="766975" y="171665"/>
                </a:lnTo>
                <a:close/>
              </a:path>
              <a:path w="1137284" h="360045">
                <a:moveTo>
                  <a:pt x="629145" y="119875"/>
                </a:moveTo>
                <a:lnTo>
                  <a:pt x="588606" y="119875"/>
                </a:lnTo>
                <a:lnTo>
                  <a:pt x="608876" y="163499"/>
                </a:lnTo>
                <a:lnTo>
                  <a:pt x="629145" y="119875"/>
                </a:lnTo>
                <a:close/>
              </a:path>
              <a:path w="1137284" h="360045">
                <a:moveTo>
                  <a:pt x="792322" y="118033"/>
                </a:moveTo>
                <a:lnTo>
                  <a:pt x="734377" y="118033"/>
                </a:lnTo>
                <a:lnTo>
                  <a:pt x="745476" y="119273"/>
                </a:lnTo>
                <a:lnTo>
                  <a:pt x="755645" y="122912"/>
                </a:lnTo>
                <a:lnTo>
                  <a:pt x="764511" y="128829"/>
                </a:lnTo>
                <a:lnTo>
                  <a:pt x="771702" y="136905"/>
                </a:lnTo>
                <a:lnTo>
                  <a:pt x="753579" y="147993"/>
                </a:lnTo>
                <a:lnTo>
                  <a:pt x="778165" y="147993"/>
                </a:lnTo>
                <a:lnTo>
                  <a:pt x="782193" y="139471"/>
                </a:lnTo>
                <a:lnTo>
                  <a:pt x="841425" y="139471"/>
                </a:lnTo>
                <a:lnTo>
                  <a:pt x="841425" y="119849"/>
                </a:lnTo>
                <a:lnTo>
                  <a:pt x="791464" y="119849"/>
                </a:lnTo>
                <a:lnTo>
                  <a:pt x="792322" y="118033"/>
                </a:lnTo>
                <a:close/>
              </a:path>
              <a:path w="1137284" h="360045">
                <a:moveTo>
                  <a:pt x="980249" y="119849"/>
                </a:moveTo>
                <a:lnTo>
                  <a:pt x="943889" y="119849"/>
                </a:lnTo>
                <a:lnTo>
                  <a:pt x="943889" y="199809"/>
                </a:lnTo>
                <a:lnTo>
                  <a:pt x="965644" y="199809"/>
                </a:lnTo>
                <a:lnTo>
                  <a:pt x="965644" y="178066"/>
                </a:lnTo>
                <a:lnTo>
                  <a:pt x="999250" y="178066"/>
                </a:lnTo>
                <a:lnTo>
                  <a:pt x="996670" y="172948"/>
                </a:lnTo>
                <a:lnTo>
                  <a:pt x="1002055" y="168462"/>
                </a:lnTo>
                <a:lnTo>
                  <a:pt x="1006424" y="162987"/>
                </a:lnTo>
                <a:lnTo>
                  <a:pt x="1008474" y="158445"/>
                </a:lnTo>
                <a:lnTo>
                  <a:pt x="965644" y="158445"/>
                </a:lnTo>
                <a:lnTo>
                  <a:pt x="965644" y="139471"/>
                </a:lnTo>
                <a:lnTo>
                  <a:pt x="1008507" y="139471"/>
                </a:lnTo>
                <a:lnTo>
                  <a:pt x="1008077" y="137343"/>
                </a:lnTo>
                <a:lnTo>
                  <a:pt x="1001652" y="128122"/>
                </a:lnTo>
                <a:lnTo>
                  <a:pt x="992068" y="122042"/>
                </a:lnTo>
                <a:lnTo>
                  <a:pt x="980249" y="119849"/>
                </a:lnTo>
                <a:close/>
              </a:path>
              <a:path w="1137284" h="360045">
                <a:moveTo>
                  <a:pt x="999250" y="178066"/>
                </a:moveTo>
                <a:lnTo>
                  <a:pt x="975880" y="178066"/>
                </a:lnTo>
                <a:lnTo>
                  <a:pt x="985799" y="199809"/>
                </a:lnTo>
                <a:lnTo>
                  <a:pt x="1010208" y="199809"/>
                </a:lnTo>
                <a:lnTo>
                  <a:pt x="999250" y="178066"/>
                </a:lnTo>
                <a:close/>
              </a:path>
              <a:path w="1137284" h="360045">
                <a:moveTo>
                  <a:pt x="1008507" y="139471"/>
                </a:moveTo>
                <a:lnTo>
                  <a:pt x="984402" y="139471"/>
                </a:lnTo>
                <a:lnTo>
                  <a:pt x="987602" y="145021"/>
                </a:lnTo>
                <a:lnTo>
                  <a:pt x="987602" y="152895"/>
                </a:lnTo>
                <a:lnTo>
                  <a:pt x="984402" y="158445"/>
                </a:lnTo>
                <a:lnTo>
                  <a:pt x="1008474" y="158445"/>
                </a:lnTo>
                <a:lnTo>
                  <a:pt x="1009354" y="156494"/>
                </a:lnTo>
                <a:lnTo>
                  <a:pt x="1010424" y="148958"/>
                </a:lnTo>
                <a:lnTo>
                  <a:pt x="1008507" y="139471"/>
                </a:lnTo>
                <a:close/>
              </a:path>
              <a:path w="1137284" h="360045">
                <a:moveTo>
                  <a:pt x="1042835" y="119837"/>
                </a:moveTo>
                <a:lnTo>
                  <a:pt x="1021080" y="119837"/>
                </a:lnTo>
                <a:lnTo>
                  <a:pt x="1021080" y="199809"/>
                </a:lnTo>
                <a:lnTo>
                  <a:pt x="1042835" y="199809"/>
                </a:lnTo>
                <a:lnTo>
                  <a:pt x="1042835" y="119837"/>
                </a:lnTo>
                <a:close/>
              </a:path>
              <a:path w="1137284" h="360045">
                <a:moveTo>
                  <a:pt x="1099680" y="119824"/>
                </a:moveTo>
                <a:lnTo>
                  <a:pt x="1090510" y="119824"/>
                </a:lnTo>
                <a:lnTo>
                  <a:pt x="1053490" y="199834"/>
                </a:lnTo>
                <a:lnTo>
                  <a:pt x="1077175" y="199834"/>
                </a:lnTo>
                <a:lnTo>
                  <a:pt x="1081239" y="190665"/>
                </a:lnTo>
                <a:lnTo>
                  <a:pt x="1132469" y="190665"/>
                </a:lnTo>
                <a:lnTo>
                  <a:pt x="1124322" y="173062"/>
                </a:lnTo>
                <a:lnTo>
                  <a:pt x="1088174" y="173062"/>
                </a:lnTo>
                <a:lnTo>
                  <a:pt x="1094574" y="155778"/>
                </a:lnTo>
                <a:lnTo>
                  <a:pt x="1116321" y="155778"/>
                </a:lnTo>
                <a:lnTo>
                  <a:pt x="1099680" y="119824"/>
                </a:lnTo>
                <a:close/>
              </a:path>
              <a:path w="1137284" h="360045">
                <a:moveTo>
                  <a:pt x="1132469" y="190665"/>
                </a:moveTo>
                <a:lnTo>
                  <a:pt x="1108976" y="190665"/>
                </a:lnTo>
                <a:lnTo>
                  <a:pt x="1113028" y="199834"/>
                </a:lnTo>
                <a:lnTo>
                  <a:pt x="1136713" y="199834"/>
                </a:lnTo>
                <a:lnTo>
                  <a:pt x="1132469" y="190665"/>
                </a:lnTo>
                <a:close/>
              </a:path>
              <a:path w="1137284" h="360045">
                <a:moveTo>
                  <a:pt x="1116321" y="155778"/>
                </a:moveTo>
                <a:lnTo>
                  <a:pt x="1095629" y="155778"/>
                </a:lnTo>
                <a:lnTo>
                  <a:pt x="1102029" y="173062"/>
                </a:lnTo>
                <a:lnTo>
                  <a:pt x="1124322" y="173062"/>
                </a:lnTo>
                <a:lnTo>
                  <a:pt x="1116321" y="155778"/>
                </a:lnTo>
                <a:close/>
              </a:path>
            </a:pathLst>
          </a:custGeom>
          <a:solidFill>
            <a:srgbClr val="231F20"/>
          </a:solidFill>
        </p:spPr>
        <p:txBody>
          <a:bodyPr wrap="square" lIns="0" tIns="0" rIns="0" bIns="0" rtlCol="0"/>
          <a:lstStyle/>
          <a:p>
            <a:endParaRPr/>
          </a:p>
        </p:txBody>
      </p:sp>
      <p:sp>
        <p:nvSpPr>
          <p:cNvPr id="10" name="object 10"/>
          <p:cNvSpPr txBox="1"/>
          <p:nvPr/>
        </p:nvSpPr>
        <p:spPr>
          <a:xfrm>
            <a:off x="1667184" y="2514450"/>
            <a:ext cx="737870" cy="106045"/>
          </a:xfrm>
          <a:prstGeom prst="rect">
            <a:avLst/>
          </a:prstGeom>
        </p:spPr>
        <p:txBody>
          <a:bodyPr vert="horz" wrap="square" lIns="0" tIns="15875" rIns="0" bIns="0" rtlCol="0">
            <a:spAutoFit/>
          </a:bodyPr>
          <a:lstStyle/>
          <a:p>
            <a:pPr marL="12700">
              <a:lnSpc>
                <a:spcPct val="100000"/>
              </a:lnSpc>
              <a:spcBef>
                <a:spcPts val="125"/>
              </a:spcBef>
            </a:pPr>
            <a:r>
              <a:rPr sz="500" spc="20">
                <a:solidFill>
                  <a:srgbClr val="231F20"/>
                </a:solidFill>
                <a:latin typeface="Swis721 BT"/>
                <a:cs typeface="Swis721 BT"/>
              </a:rPr>
              <a:t>EXHIBITION</a:t>
            </a:r>
            <a:r>
              <a:rPr sz="500" spc="65">
                <a:solidFill>
                  <a:srgbClr val="231F20"/>
                </a:solidFill>
                <a:latin typeface="Swis721 BT"/>
                <a:cs typeface="Swis721 BT"/>
              </a:rPr>
              <a:t> </a:t>
            </a:r>
            <a:r>
              <a:rPr sz="500" spc="-10">
                <a:solidFill>
                  <a:srgbClr val="231F20"/>
                </a:solidFill>
                <a:latin typeface="Swis721 BT"/>
                <a:cs typeface="Swis721 BT"/>
              </a:rPr>
              <a:t>PARTNER</a:t>
            </a:r>
            <a:endParaRPr sz="500">
              <a:latin typeface="Swis721 BT"/>
              <a:cs typeface="Swis721 BT"/>
            </a:endParaRPr>
          </a:p>
        </p:txBody>
      </p:sp>
      <p:sp>
        <p:nvSpPr>
          <p:cNvPr id="11" name="object 11"/>
          <p:cNvSpPr txBox="1"/>
          <p:nvPr/>
        </p:nvSpPr>
        <p:spPr>
          <a:xfrm>
            <a:off x="4710884" y="2514450"/>
            <a:ext cx="669925"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PREMIUM</a:t>
            </a:r>
            <a:r>
              <a:rPr sz="500" spc="90">
                <a:solidFill>
                  <a:srgbClr val="231F20"/>
                </a:solidFill>
                <a:latin typeface="Swis721 BT"/>
                <a:cs typeface="Swis721 BT"/>
              </a:rPr>
              <a:t> </a:t>
            </a:r>
            <a:r>
              <a:rPr sz="500" spc="-10">
                <a:solidFill>
                  <a:srgbClr val="231F20"/>
                </a:solidFill>
                <a:latin typeface="Swis721 BT"/>
                <a:cs typeface="Swis721 BT"/>
              </a:rPr>
              <a:t>PARTNER</a:t>
            </a:r>
            <a:endParaRPr sz="500">
              <a:latin typeface="Swis721 BT"/>
              <a:cs typeface="Swis721 BT"/>
            </a:endParaRPr>
          </a:p>
        </p:txBody>
      </p:sp>
      <p:sp>
        <p:nvSpPr>
          <p:cNvPr id="12" name="object 12"/>
          <p:cNvSpPr txBox="1"/>
          <p:nvPr/>
        </p:nvSpPr>
        <p:spPr>
          <a:xfrm>
            <a:off x="284595" y="2514450"/>
            <a:ext cx="786765"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PRESENTING</a:t>
            </a:r>
            <a:r>
              <a:rPr sz="500" spc="114">
                <a:solidFill>
                  <a:srgbClr val="231F20"/>
                </a:solidFill>
                <a:latin typeface="Swis721 BT"/>
                <a:cs typeface="Swis721 BT"/>
              </a:rPr>
              <a:t> </a:t>
            </a:r>
            <a:r>
              <a:rPr sz="500" spc="-10">
                <a:solidFill>
                  <a:srgbClr val="231F20"/>
                </a:solidFill>
                <a:latin typeface="Swis721 BT"/>
                <a:cs typeface="Swis721 BT"/>
              </a:rPr>
              <a:t>PARTNER</a:t>
            </a:r>
            <a:endParaRPr sz="500">
              <a:latin typeface="Swis721 BT"/>
              <a:cs typeface="Swis721 BT"/>
            </a:endParaRPr>
          </a:p>
        </p:txBody>
      </p:sp>
      <p:sp>
        <p:nvSpPr>
          <p:cNvPr id="13" name="object 13"/>
          <p:cNvSpPr txBox="1"/>
          <p:nvPr/>
        </p:nvSpPr>
        <p:spPr>
          <a:xfrm>
            <a:off x="284595" y="6647019"/>
            <a:ext cx="896619"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WITH</a:t>
            </a:r>
            <a:r>
              <a:rPr sz="500" spc="70">
                <a:solidFill>
                  <a:srgbClr val="231F20"/>
                </a:solidFill>
                <a:latin typeface="Swis721 BT"/>
                <a:cs typeface="Swis721 BT"/>
              </a:rPr>
              <a:t> </a:t>
            </a:r>
            <a:r>
              <a:rPr sz="500" spc="10">
                <a:solidFill>
                  <a:srgbClr val="231F20"/>
                </a:solidFill>
                <a:latin typeface="Swis721 BT"/>
                <a:cs typeface="Swis721 BT"/>
              </a:rPr>
              <a:t>THE</a:t>
            </a:r>
            <a:r>
              <a:rPr sz="500" spc="75">
                <a:solidFill>
                  <a:srgbClr val="231F20"/>
                </a:solidFill>
                <a:latin typeface="Swis721 BT"/>
                <a:cs typeface="Swis721 BT"/>
              </a:rPr>
              <a:t> </a:t>
            </a:r>
            <a:r>
              <a:rPr sz="500" spc="10">
                <a:solidFill>
                  <a:srgbClr val="231F20"/>
                </a:solidFill>
                <a:latin typeface="Swis721 BT"/>
                <a:cs typeface="Swis721 BT"/>
              </a:rPr>
              <a:t>ASSISTANCE</a:t>
            </a:r>
            <a:r>
              <a:rPr sz="500" spc="70">
                <a:solidFill>
                  <a:srgbClr val="231F20"/>
                </a:solidFill>
                <a:latin typeface="Swis721 BT"/>
                <a:cs typeface="Swis721 BT"/>
              </a:rPr>
              <a:t> </a:t>
            </a:r>
            <a:r>
              <a:rPr sz="500" spc="-25">
                <a:solidFill>
                  <a:srgbClr val="231F20"/>
                </a:solidFill>
                <a:latin typeface="Swis721 BT"/>
                <a:cs typeface="Swis721 BT"/>
              </a:rPr>
              <a:t>OF</a:t>
            </a:r>
            <a:endParaRPr sz="500">
              <a:latin typeface="Swis721 BT"/>
              <a:cs typeface="Swis721 BT"/>
            </a:endParaRPr>
          </a:p>
        </p:txBody>
      </p:sp>
      <p:sp>
        <p:nvSpPr>
          <p:cNvPr id="14" name="object 14"/>
          <p:cNvSpPr txBox="1"/>
          <p:nvPr/>
        </p:nvSpPr>
        <p:spPr>
          <a:xfrm>
            <a:off x="3118459" y="2989370"/>
            <a:ext cx="1123950" cy="266065"/>
          </a:xfrm>
          <a:prstGeom prst="rect">
            <a:avLst/>
          </a:prstGeom>
        </p:spPr>
        <p:txBody>
          <a:bodyPr vert="horz" wrap="square" lIns="0" tIns="12065" rIns="0" bIns="0" rtlCol="0">
            <a:spAutoFit/>
          </a:bodyPr>
          <a:lstStyle/>
          <a:p>
            <a:pPr marL="12700" marR="5080">
              <a:lnSpc>
                <a:spcPct val="105300"/>
              </a:lnSpc>
              <a:spcBef>
                <a:spcPts val="95"/>
              </a:spcBef>
            </a:pPr>
            <a:r>
              <a:rPr sz="500" spc="20">
                <a:solidFill>
                  <a:srgbClr val="231F20"/>
                </a:solidFill>
                <a:latin typeface="Swis721 BT"/>
                <a:cs typeface="Swis721 BT"/>
              </a:rPr>
              <a:t>A</a:t>
            </a:r>
            <a:r>
              <a:rPr sz="500" spc="55">
                <a:solidFill>
                  <a:srgbClr val="231F20"/>
                </a:solidFill>
                <a:latin typeface="Swis721 BT"/>
                <a:cs typeface="Swis721 BT"/>
              </a:rPr>
              <a:t> </a:t>
            </a:r>
            <a:r>
              <a:rPr sz="500" spc="20">
                <a:solidFill>
                  <a:srgbClr val="231F20"/>
                </a:solidFill>
                <a:latin typeface="Swis721 BT"/>
                <a:cs typeface="Swis721 BT"/>
              </a:rPr>
              <a:t>COLLABORATION</a:t>
            </a:r>
            <a:r>
              <a:rPr sz="500" spc="55">
                <a:solidFill>
                  <a:srgbClr val="231F20"/>
                </a:solidFill>
                <a:latin typeface="Swis721 BT"/>
                <a:cs typeface="Swis721 BT"/>
              </a:rPr>
              <a:t> </a:t>
            </a:r>
            <a:r>
              <a:rPr sz="500" spc="-10">
                <a:solidFill>
                  <a:srgbClr val="231F20"/>
                </a:solidFill>
                <a:latin typeface="Swis721 BT"/>
                <a:cs typeface="Swis721 BT"/>
              </a:rPr>
              <a:t>BETWEEN</a:t>
            </a:r>
            <a:r>
              <a:rPr sz="500" spc="500">
                <a:solidFill>
                  <a:srgbClr val="231F20"/>
                </a:solidFill>
                <a:latin typeface="Swis721 BT"/>
                <a:cs typeface="Swis721 BT"/>
              </a:rPr>
              <a:t> </a:t>
            </a:r>
            <a:r>
              <a:rPr sz="500" spc="10">
                <a:solidFill>
                  <a:srgbClr val="231F20"/>
                </a:solidFill>
                <a:latin typeface="Swis721 BT"/>
                <a:cs typeface="Swis721 BT"/>
              </a:rPr>
              <a:t>THE</a:t>
            </a:r>
            <a:r>
              <a:rPr sz="500" spc="70">
                <a:solidFill>
                  <a:srgbClr val="231F20"/>
                </a:solidFill>
                <a:latin typeface="Swis721 BT"/>
                <a:cs typeface="Swis721 BT"/>
              </a:rPr>
              <a:t> </a:t>
            </a:r>
            <a:r>
              <a:rPr sz="500" spc="10">
                <a:solidFill>
                  <a:srgbClr val="231F20"/>
                </a:solidFill>
                <a:latin typeface="Swis721 BT"/>
                <a:cs typeface="Swis721 BT"/>
              </a:rPr>
              <a:t>BRITISH</a:t>
            </a:r>
            <a:r>
              <a:rPr sz="500" spc="75">
                <a:solidFill>
                  <a:srgbClr val="231F20"/>
                </a:solidFill>
                <a:latin typeface="Swis721 BT"/>
                <a:cs typeface="Swis721 BT"/>
              </a:rPr>
              <a:t> </a:t>
            </a:r>
            <a:r>
              <a:rPr sz="500" spc="10">
                <a:solidFill>
                  <a:srgbClr val="231F20"/>
                </a:solidFill>
                <a:latin typeface="Swis721 BT"/>
                <a:cs typeface="Swis721 BT"/>
              </a:rPr>
              <a:t>MUSEUM</a:t>
            </a:r>
            <a:r>
              <a:rPr sz="500" spc="75">
                <a:solidFill>
                  <a:srgbClr val="231F20"/>
                </a:solidFill>
                <a:latin typeface="Swis721 BT"/>
                <a:cs typeface="Swis721 BT"/>
              </a:rPr>
              <a:t> </a:t>
            </a:r>
            <a:r>
              <a:rPr sz="500" spc="10">
                <a:solidFill>
                  <a:srgbClr val="231F20"/>
                </a:solidFill>
                <a:latin typeface="Swis721 BT"/>
                <a:cs typeface="Swis721 BT"/>
              </a:rPr>
              <a:t>AND</a:t>
            </a:r>
            <a:r>
              <a:rPr sz="500" spc="75">
                <a:solidFill>
                  <a:srgbClr val="231F20"/>
                </a:solidFill>
                <a:latin typeface="Swis721 BT"/>
                <a:cs typeface="Swis721 BT"/>
              </a:rPr>
              <a:t> </a:t>
            </a:r>
            <a:r>
              <a:rPr sz="500" spc="-25">
                <a:solidFill>
                  <a:srgbClr val="231F20"/>
                </a:solidFill>
                <a:latin typeface="Swis721 BT"/>
                <a:cs typeface="Swis721 BT"/>
              </a:rPr>
              <a:t>THE</a:t>
            </a:r>
            <a:r>
              <a:rPr sz="500" spc="500">
                <a:solidFill>
                  <a:srgbClr val="231F20"/>
                </a:solidFill>
                <a:latin typeface="Swis721 BT"/>
                <a:cs typeface="Swis721 BT"/>
              </a:rPr>
              <a:t> </a:t>
            </a:r>
            <a:r>
              <a:rPr sz="500" spc="10">
                <a:solidFill>
                  <a:srgbClr val="231F20"/>
                </a:solidFill>
                <a:latin typeface="Swis721 BT"/>
                <a:cs typeface="Swis721 BT"/>
              </a:rPr>
              <a:t>NATIONAL</a:t>
            </a:r>
            <a:r>
              <a:rPr sz="500" spc="85">
                <a:solidFill>
                  <a:srgbClr val="231F20"/>
                </a:solidFill>
                <a:latin typeface="Swis721 BT"/>
                <a:cs typeface="Swis721 BT"/>
              </a:rPr>
              <a:t> </a:t>
            </a:r>
            <a:r>
              <a:rPr sz="500" spc="10">
                <a:solidFill>
                  <a:srgbClr val="231F20"/>
                </a:solidFill>
                <a:latin typeface="Swis721 BT"/>
                <a:cs typeface="Swis721 BT"/>
              </a:rPr>
              <a:t>GALLERY</a:t>
            </a:r>
            <a:r>
              <a:rPr sz="500" spc="85">
                <a:solidFill>
                  <a:srgbClr val="231F20"/>
                </a:solidFill>
                <a:latin typeface="Swis721 BT"/>
                <a:cs typeface="Swis721 BT"/>
              </a:rPr>
              <a:t> </a:t>
            </a:r>
            <a:r>
              <a:rPr sz="500" spc="10">
                <a:solidFill>
                  <a:srgbClr val="231F20"/>
                </a:solidFill>
                <a:latin typeface="Swis721 BT"/>
                <a:cs typeface="Swis721 BT"/>
              </a:rPr>
              <a:t>OF</a:t>
            </a:r>
            <a:r>
              <a:rPr sz="500" spc="85">
                <a:solidFill>
                  <a:srgbClr val="231F20"/>
                </a:solidFill>
                <a:latin typeface="Swis721 BT"/>
                <a:cs typeface="Swis721 BT"/>
              </a:rPr>
              <a:t> </a:t>
            </a:r>
            <a:r>
              <a:rPr sz="500" spc="-10">
                <a:solidFill>
                  <a:srgbClr val="231F20"/>
                </a:solidFill>
                <a:latin typeface="Swis721 BT"/>
                <a:cs typeface="Swis721 BT"/>
              </a:rPr>
              <a:t>VICTORIA</a:t>
            </a:r>
            <a:endParaRPr sz="500">
              <a:latin typeface="Swis721 BT"/>
              <a:cs typeface="Swis721 BT"/>
            </a:endParaRPr>
          </a:p>
        </p:txBody>
      </p:sp>
      <p:sp>
        <p:nvSpPr>
          <p:cNvPr id="15" name="object 15"/>
          <p:cNvSpPr/>
          <p:nvPr/>
        </p:nvSpPr>
        <p:spPr>
          <a:xfrm>
            <a:off x="297290" y="2861185"/>
            <a:ext cx="810260" cy="442595"/>
          </a:xfrm>
          <a:custGeom>
            <a:avLst/>
            <a:gdLst/>
            <a:ahLst/>
            <a:cxnLst/>
            <a:rect l="l" t="t" r="r" b="b"/>
            <a:pathLst>
              <a:path w="810260" h="442595">
                <a:moveTo>
                  <a:pt x="809802" y="139153"/>
                </a:moveTo>
                <a:lnTo>
                  <a:pt x="748360" y="139153"/>
                </a:lnTo>
                <a:lnTo>
                  <a:pt x="748360" y="221005"/>
                </a:lnTo>
                <a:lnTo>
                  <a:pt x="809802" y="221005"/>
                </a:lnTo>
                <a:lnTo>
                  <a:pt x="809802" y="200926"/>
                </a:lnTo>
                <a:lnTo>
                  <a:pt x="770623" y="200926"/>
                </a:lnTo>
                <a:lnTo>
                  <a:pt x="770623" y="190017"/>
                </a:lnTo>
                <a:lnTo>
                  <a:pt x="802271" y="190017"/>
                </a:lnTo>
                <a:lnTo>
                  <a:pt x="802271" y="170154"/>
                </a:lnTo>
                <a:lnTo>
                  <a:pt x="770623" y="170154"/>
                </a:lnTo>
                <a:lnTo>
                  <a:pt x="770623" y="159232"/>
                </a:lnTo>
                <a:lnTo>
                  <a:pt x="809802" y="159232"/>
                </a:lnTo>
                <a:lnTo>
                  <a:pt x="809802" y="139153"/>
                </a:lnTo>
                <a:close/>
              </a:path>
              <a:path w="810260" h="442595">
                <a:moveTo>
                  <a:pt x="733615" y="185102"/>
                </a:moveTo>
                <a:lnTo>
                  <a:pt x="687235" y="185102"/>
                </a:lnTo>
                <a:lnTo>
                  <a:pt x="733615" y="224929"/>
                </a:lnTo>
                <a:lnTo>
                  <a:pt x="733615" y="185102"/>
                </a:lnTo>
                <a:close/>
              </a:path>
              <a:path w="810260" h="442595">
                <a:moveTo>
                  <a:pt x="664425" y="135229"/>
                </a:moveTo>
                <a:lnTo>
                  <a:pt x="664425" y="221005"/>
                </a:lnTo>
                <a:lnTo>
                  <a:pt x="686689" y="221005"/>
                </a:lnTo>
                <a:lnTo>
                  <a:pt x="686689" y="185102"/>
                </a:lnTo>
                <a:lnTo>
                  <a:pt x="733615" y="185102"/>
                </a:lnTo>
                <a:lnTo>
                  <a:pt x="733615" y="175056"/>
                </a:lnTo>
                <a:lnTo>
                  <a:pt x="710704" y="175056"/>
                </a:lnTo>
                <a:lnTo>
                  <a:pt x="664425" y="135229"/>
                </a:lnTo>
                <a:close/>
              </a:path>
              <a:path w="810260" h="442595">
                <a:moveTo>
                  <a:pt x="733615" y="139153"/>
                </a:moveTo>
                <a:lnTo>
                  <a:pt x="711250" y="139153"/>
                </a:lnTo>
                <a:lnTo>
                  <a:pt x="711250" y="175056"/>
                </a:lnTo>
                <a:lnTo>
                  <a:pt x="733615" y="175056"/>
                </a:lnTo>
                <a:lnTo>
                  <a:pt x="733615" y="139153"/>
                </a:lnTo>
                <a:close/>
              </a:path>
              <a:path w="810260" h="442595">
                <a:moveTo>
                  <a:pt x="621296" y="139153"/>
                </a:moveTo>
                <a:lnTo>
                  <a:pt x="584085" y="139153"/>
                </a:lnTo>
                <a:lnTo>
                  <a:pt x="584085" y="221005"/>
                </a:lnTo>
                <a:lnTo>
                  <a:pt x="606348" y="221005"/>
                </a:lnTo>
                <a:lnTo>
                  <a:pt x="606348" y="198742"/>
                </a:lnTo>
                <a:lnTo>
                  <a:pt x="640737" y="198742"/>
                </a:lnTo>
                <a:lnTo>
                  <a:pt x="638098" y="193509"/>
                </a:lnTo>
                <a:lnTo>
                  <a:pt x="643615" y="188918"/>
                </a:lnTo>
                <a:lnTo>
                  <a:pt x="648088" y="183314"/>
                </a:lnTo>
                <a:lnTo>
                  <a:pt x="650239" y="178549"/>
                </a:lnTo>
                <a:lnTo>
                  <a:pt x="606348" y="178549"/>
                </a:lnTo>
                <a:lnTo>
                  <a:pt x="606348" y="159232"/>
                </a:lnTo>
                <a:lnTo>
                  <a:pt x="650220" y="159232"/>
                </a:lnTo>
                <a:lnTo>
                  <a:pt x="649782" y="157065"/>
                </a:lnTo>
                <a:lnTo>
                  <a:pt x="643207" y="147626"/>
                </a:lnTo>
                <a:lnTo>
                  <a:pt x="633398" y="141400"/>
                </a:lnTo>
                <a:lnTo>
                  <a:pt x="621296" y="139153"/>
                </a:lnTo>
                <a:close/>
              </a:path>
              <a:path w="810260" h="442595">
                <a:moveTo>
                  <a:pt x="640737" y="198742"/>
                </a:moveTo>
                <a:lnTo>
                  <a:pt x="616826" y="198742"/>
                </a:lnTo>
                <a:lnTo>
                  <a:pt x="626973" y="221005"/>
                </a:lnTo>
                <a:lnTo>
                  <a:pt x="651967" y="221005"/>
                </a:lnTo>
                <a:lnTo>
                  <a:pt x="640737" y="198742"/>
                </a:lnTo>
                <a:close/>
              </a:path>
              <a:path w="810260" h="442595">
                <a:moveTo>
                  <a:pt x="650220" y="159232"/>
                </a:moveTo>
                <a:lnTo>
                  <a:pt x="626313" y="159232"/>
                </a:lnTo>
                <a:lnTo>
                  <a:pt x="629589" y="164909"/>
                </a:lnTo>
                <a:lnTo>
                  <a:pt x="629589" y="172986"/>
                </a:lnTo>
                <a:lnTo>
                  <a:pt x="626313" y="178549"/>
                </a:lnTo>
                <a:lnTo>
                  <a:pt x="650239" y="178549"/>
                </a:lnTo>
                <a:lnTo>
                  <a:pt x="651087" y="176668"/>
                </a:lnTo>
                <a:lnTo>
                  <a:pt x="652183" y="168948"/>
                </a:lnTo>
                <a:lnTo>
                  <a:pt x="650220" y="159232"/>
                </a:lnTo>
                <a:close/>
              </a:path>
              <a:path w="810260" h="442595">
                <a:moveTo>
                  <a:pt x="523125" y="139153"/>
                </a:moveTo>
                <a:lnTo>
                  <a:pt x="500418" y="139153"/>
                </a:lnTo>
                <a:lnTo>
                  <a:pt x="500418" y="190665"/>
                </a:lnTo>
                <a:lnTo>
                  <a:pt x="503005" y="204032"/>
                </a:lnTo>
                <a:lnTo>
                  <a:pt x="510227" y="214172"/>
                </a:lnTo>
                <a:lnTo>
                  <a:pt x="521276" y="220608"/>
                </a:lnTo>
                <a:lnTo>
                  <a:pt x="535343" y="222859"/>
                </a:lnTo>
                <a:lnTo>
                  <a:pt x="549534" y="220608"/>
                </a:lnTo>
                <a:lnTo>
                  <a:pt x="560647" y="214172"/>
                </a:lnTo>
                <a:lnTo>
                  <a:pt x="567893" y="204032"/>
                </a:lnTo>
                <a:lnTo>
                  <a:pt x="568264" y="202120"/>
                </a:lnTo>
                <a:lnTo>
                  <a:pt x="527380" y="202120"/>
                </a:lnTo>
                <a:lnTo>
                  <a:pt x="523125" y="197434"/>
                </a:lnTo>
                <a:lnTo>
                  <a:pt x="523125" y="139153"/>
                </a:lnTo>
                <a:close/>
              </a:path>
              <a:path w="810260" h="442595">
                <a:moveTo>
                  <a:pt x="570484" y="139153"/>
                </a:moveTo>
                <a:lnTo>
                  <a:pt x="547674" y="139153"/>
                </a:lnTo>
                <a:lnTo>
                  <a:pt x="547674" y="197434"/>
                </a:lnTo>
                <a:lnTo>
                  <a:pt x="543420" y="202120"/>
                </a:lnTo>
                <a:lnTo>
                  <a:pt x="568264" y="202120"/>
                </a:lnTo>
                <a:lnTo>
                  <a:pt x="570484" y="190665"/>
                </a:lnTo>
                <a:lnTo>
                  <a:pt x="570484" y="139153"/>
                </a:lnTo>
                <a:close/>
              </a:path>
              <a:path w="810260" h="442595">
                <a:moveTo>
                  <a:pt x="103111" y="180886"/>
                </a:moveTo>
                <a:lnTo>
                  <a:pt x="102463" y="180886"/>
                </a:lnTo>
                <a:lnTo>
                  <a:pt x="102493" y="221157"/>
                </a:lnTo>
                <a:lnTo>
                  <a:pt x="205016" y="442429"/>
                </a:lnTo>
                <a:lnTo>
                  <a:pt x="307561" y="221157"/>
                </a:lnTo>
                <a:lnTo>
                  <a:pt x="143929" y="221157"/>
                </a:lnTo>
                <a:lnTo>
                  <a:pt x="143929" y="197370"/>
                </a:lnTo>
                <a:lnTo>
                  <a:pt x="123190" y="197370"/>
                </a:lnTo>
                <a:lnTo>
                  <a:pt x="103111" y="180886"/>
                </a:lnTo>
                <a:close/>
              </a:path>
              <a:path w="810260" h="442595">
                <a:moveTo>
                  <a:pt x="446163" y="137299"/>
                </a:moveTo>
                <a:lnTo>
                  <a:pt x="429042" y="140563"/>
                </a:lnTo>
                <a:lnTo>
                  <a:pt x="415099" y="149567"/>
                </a:lnTo>
                <a:lnTo>
                  <a:pt x="405719" y="163135"/>
                </a:lnTo>
                <a:lnTo>
                  <a:pt x="402285" y="180086"/>
                </a:lnTo>
                <a:lnTo>
                  <a:pt x="405719" y="197034"/>
                </a:lnTo>
                <a:lnTo>
                  <a:pt x="415099" y="210597"/>
                </a:lnTo>
                <a:lnTo>
                  <a:pt x="429042" y="219598"/>
                </a:lnTo>
                <a:lnTo>
                  <a:pt x="446163" y="222859"/>
                </a:lnTo>
                <a:lnTo>
                  <a:pt x="463283" y="219598"/>
                </a:lnTo>
                <a:lnTo>
                  <a:pt x="477221" y="210597"/>
                </a:lnTo>
                <a:lnTo>
                  <a:pt x="484135" y="200596"/>
                </a:lnTo>
                <a:lnTo>
                  <a:pt x="446163" y="200596"/>
                </a:lnTo>
                <a:lnTo>
                  <a:pt x="438215" y="198972"/>
                </a:lnTo>
                <a:lnTo>
                  <a:pt x="431687" y="194556"/>
                </a:lnTo>
                <a:lnTo>
                  <a:pt x="427266" y="188032"/>
                </a:lnTo>
                <a:lnTo>
                  <a:pt x="425640" y="180086"/>
                </a:lnTo>
                <a:lnTo>
                  <a:pt x="427266" y="172137"/>
                </a:lnTo>
                <a:lnTo>
                  <a:pt x="431687" y="165609"/>
                </a:lnTo>
                <a:lnTo>
                  <a:pt x="438215" y="161188"/>
                </a:lnTo>
                <a:lnTo>
                  <a:pt x="446163" y="159562"/>
                </a:lnTo>
                <a:lnTo>
                  <a:pt x="484128" y="159562"/>
                </a:lnTo>
                <a:lnTo>
                  <a:pt x="477221" y="149567"/>
                </a:lnTo>
                <a:lnTo>
                  <a:pt x="463283" y="140563"/>
                </a:lnTo>
                <a:lnTo>
                  <a:pt x="446163" y="137299"/>
                </a:lnTo>
                <a:close/>
              </a:path>
              <a:path w="810260" h="442595">
                <a:moveTo>
                  <a:pt x="347308" y="135369"/>
                </a:moveTo>
                <a:lnTo>
                  <a:pt x="166192" y="135369"/>
                </a:lnTo>
                <a:lnTo>
                  <a:pt x="166192" y="221157"/>
                </a:lnTo>
                <a:lnTo>
                  <a:pt x="181432" y="221157"/>
                </a:lnTo>
                <a:lnTo>
                  <a:pt x="181432" y="139306"/>
                </a:lnTo>
                <a:lnTo>
                  <a:pt x="257670" y="139306"/>
                </a:lnTo>
                <a:lnTo>
                  <a:pt x="257670" y="139153"/>
                </a:lnTo>
                <a:lnTo>
                  <a:pt x="345554" y="139153"/>
                </a:lnTo>
                <a:lnTo>
                  <a:pt x="347308" y="135369"/>
                </a:lnTo>
                <a:close/>
              </a:path>
              <a:path w="810260" h="442595">
                <a:moveTo>
                  <a:pt x="257670" y="139306"/>
                </a:moveTo>
                <a:lnTo>
                  <a:pt x="242874" y="139306"/>
                </a:lnTo>
                <a:lnTo>
                  <a:pt x="242874" y="159385"/>
                </a:lnTo>
                <a:lnTo>
                  <a:pt x="203695" y="159385"/>
                </a:lnTo>
                <a:lnTo>
                  <a:pt x="203695" y="170294"/>
                </a:lnTo>
                <a:lnTo>
                  <a:pt x="235343" y="170294"/>
                </a:lnTo>
                <a:lnTo>
                  <a:pt x="235343" y="190157"/>
                </a:lnTo>
                <a:lnTo>
                  <a:pt x="203695" y="190157"/>
                </a:lnTo>
                <a:lnTo>
                  <a:pt x="203695" y="201079"/>
                </a:lnTo>
                <a:lnTo>
                  <a:pt x="242874" y="201079"/>
                </a:lnTo>
                <a:lnTo>
                  <a:pt x="242874" y="221157"/>
                </a:lnTo>
                <a:lnTo>
                  <a:pt x="307561" y="221157"/>
                </a:lnTo>
                <a:lnTo>
                  <a:pt x="307632" y="221005"/>
                </a:lnTo>
                <a:lnTo>
                  <a:pt x="257670" y="221005"/>
                </a:lnTo>
                <a:lnTo>
                  <a:pt x="257670" y="139306"/>
                </a:lnTo>
                <a:close/>
              </a:path>
              <a:path w="810260" h="442595">
                <a:moveTo>
                  <a:pt x="383457" y="174282"/>
                </a:moveTo>
                <a:lnTo>
                  <a:pt x="329285" y="174282"/>
                </a:lnTo>
                <a:lnTo>
                  <a:pt x="329285" y="221005"/>
                </a:lnTo>
                <a:lnTo>
                  <a:pt x="368896" y="221005"/>
                </a:lnTo>
                <a:lnTo>
                  <a:pt x="379264" y="219134"/>
                </a:lnTo>
                <a:lnTo>
                  <a:pt x="387610" y="213969"/>
                </a:lnTo>
                <a:lnTo>
                  <a:pt x="393174" y="206185"/>
                </a:lnTo>
                <a:lnTo>
                  <a:pt x="393928" y="202565"/>
                </a:lnTo>
                <a:lnTo>
                  <a:pt x="351536" y="202565"/>
                </a:lnTo>
                <a:lnTo>
                  <a:pt x="351536" y="187071"/>
                </a:lnTo>
                <a:lnTo>
                  <a:pt x="395198" y="187071"/>
                </a:lnTo>
                <a:lnTo>
                  <a:pt x="395198" y="185318"/>
                </a:lnTo>
                <a:lnTo>
                  <a:pt x="387985" y="179425"/>
                </a:lnTo>
                <a:lnTo>
                  <a:pt x="381012" y="176149"/>
                </a:lnTo>
                <a:lnTo>
                  <a:pt x="383457" y="174282"/>
                </a:lnTo>
                <a:close/>
              </a:path>
              <a:path w="810260" h="442595">
                <a:moveTo>
                  <a:pt x="395198" y="187071"/>
                </a:moveTo>
                <a:lnTo>
                  <a:pt x="369112" y="187071"/>
                </a:lnTo>
                <a:lnTo>
                  <a:pt x="372102" y="190157"/>
                </a:lnTo>
                <a:lnTo>
                  <a:pt x="372176" y="198972"/>
                </a:lnTo>
                <a:lnTo>
                  <a:pt x="369112" y="202565"/>
                </a:lnTo>
                <a:lnTo>
                  <a:pt x="393928" y="202565"/>
                </a:lnTo>
                <a:lnTo>
                  <a:pt x="395078" y="197034"/>
                </a:lnTo>
                <a:lnTo>
                  <a:pt x="395198" y="187071"/>
                </a:lnTo>
                <a:close/>
              </a:path>
              <a:path w="810260" h="442595">
                <a:moveTo>
                  <a:pt x="365074" y="139153"/>
                </a:moveTo>
                <a:lnTo>
                  <a:pt x="279933" y="139153"/>
                </a:lnTo>
                <a:lnTo>
                  <a:pt x="279933" y="200812"/>
                </a:lnTo>
                <a:lnTo>
                  <a:pt x="316979" y="200812"/>
                </a:lnTo>
                <a:lnTo>
                  <a:pt x="329285" y="174282"/>
                </a:lnTo>
                <a:lnTo>
                  <a:pt x="383457" y="174282"/>
                </a:lnTo>
                <a:lnTo>
                  <a:pt x="389521" y="169710"/>
                </a:lnTo>
                <a:lnTo>
                  <a:pt x="389521" y="169494"/>
                </a:lnTo>
                <a:lnTo>
                  <a:pt x="351536" y="169494"/>
                </a:lnTo>
                <a:lnTo>
                  <a:pt x="351536" y="157607"/>
                </a:lnTo>
                <a:lnTo>
                  <a:pt x="388704" y="157607"/>
                </a:lnTo>
                <a:lnTo>
                  <a:pt x="387619" y="152553"/>
                </a:lnTo>
                <a:lnTo>
                  <a:pt x="382412" y="145499"/>
                </a:lnTo>
                <a:lnTo>
                  <a:pt x="374648" y="140837"/>
                </a:lnTo>
                <a:lnTo>
                  <a:pt x="365074" y="139153"/>
                </a:lnTo>
                <a:close/>
              </a:path>
              <a:path w="810260" h="442595">
                <a:moveTo>
                  <a:pt x="484128" y="159562"/>
                </a:moveTo>
                <a:lnTo>
                  <a:pt x="446163" y="159562"/>
                </a:lnTo>
                <a:lnTo>
                  <a:pt x="454110" y="161188"/>
                </a:lnTo>
                <a:lnTo>
                  <a:pt x="460633" y="165609"/>
                </a:lnTo>
                <a:lnTo>
                  <a:pt x="465049" y="172137"/>
                </a:lnTo>
                <a:lnTo>
                  <a:pt x="466674" y="180086"/>
                </a:lnTo>
                <a:lnTo>
                  <a:pt x="465049" y="188032"/>
                </a:lnTo>
                <a:lnTo>
                  <a:pt x="460633" y="194556"/>
                </a:lnTo>
                <a:lnTo>
                  <a:pt x="454110" y="198972"/>
                </a:lnTo>
                <a:lnTo>
                  <a:pt x="446163" y="200596"/>
                </a:lnTo>
                <a:lnTo>
                  <a:pt x="484135" y="200596"/>
                </a:lnTo>
                <a:lnTo>
                  <a:pt x="486597" y="197034"/>
                </a:lnTo>
                <a:lnTo>
                  <a:pt x="490029" y="180086"/>
                </a:lnTo>
                <a:lnTo>
                  <a:pt x="486597" y="163135"/>
                </a:lnTo>
                <a:lnTo>
                  <a:pt x="484128" y="159562"/>
                </a:lnTo>
                <a:close/>
              </a:path>
              <a:path w="810260" h="442595">
                <a:moveTo>
                  <a:pt x="143929" y="180886"/>
                </a:moveTo>
                <a:lnTo>
                  <a:pt x="143281" y="180886"/>
                </a:lnTo>
                <a:lnTo>
                  <a:pt x="123190" y="197370"/>
                </a:lnTo>
                <a:lnTo>
                  <a:pt x="143929" y="197370"/>
                </a:lnTo>
                <a:lnTo>
                  <a:pt x="143929" y="180886"/>
                </a:lnTo>
                <a:close/>
              </a:path>
              <a:path w="810260" h="442595">
                <a:moveTo>
                  <a:pt x="410044" y="0"/>
                </a:moveTo>
                <a:lnTo>
                  <a:pt x="0" y="0"/>
                </a:lnTo>
                <a:lnTo>
                  <a:pt x="80187" y="173050"/>
                </a:lnTo>
                <a:lnTo>
                  <a:pt x="80187" y="135369"/>
                </a:lnTo>
                <a:lnTo>
                  <a:pt x="347308" y="135369"/>
                </a:lnTo>
                <a:lnTo>
                  <a:pt x="410044" y="0"/>
                </a:lnTo>
                <a:close/>
              </a:path>
              <a:path w="810260" h="442595">
                <a:moveTo>
                  <a:pt x="388704" y="157607"/>
                </a:moveTo>
                <a:lnTo>
                  <a:pt x="365188" y="157607"/>
                </a:lnTo>
                <a:lnTo>
                  <a:pt x="367690" y="160553"/>
                </a:lnTo>
                <a:lnTo>
                  <a:pt x="367690" y="166446"/>
                </a:lnTo>
                <a:lnTo>
                  <a:pt x="365188" y="169494"/>
                </a:lnTo>
                <a:lnTo>
                  <a:pt x="389521" y="169494"/>
                </a:lnTo>
                <a:lnTo>
                  <a:pt x="389472" y="161188"/>
                </a:lnTo>
                <a:lnTo>
                  <a:pt x="388704" y="157607"/>
                </a:lnTo>
                <a:close/>
              </a:path>
              <a:path w="810260" h="442595">
                <a:moveTo>
                  <a:pt x="166192" y="135369"/>
                </a:moveTo>
                <a:lnTo>
                  <a:pt x="80187" y="135369"/>
                </a:lnTo>
                <a:lnTo>
                  <a:pt x="123190" y="168986"/>
                </a:lnTo>
                <a:lnTo>
                  <a:pt x="166192" y="135369"/>
                </a:lnTo>
                <a:close/>
              </a:path>
            </a:pathLst>
          </a:custGeom>
          <a:solidFill>
            <a:srgbClr val="231F20"/>
          </a:solidFill>
        </p:spPr>
        <p:txBody>
          <a:bodyPr wrap="square" lIns="0" tIns="0" rIns="0" bIns="0" rtlCol="0"/>
          <a:lstStyle/>
          <a:p>
            <a:endParaRPr/>
          </a:p>
        </p:txBody>
      </p:sp>
      <p:sp>
        <p:nvSpPr>
          <p:cNvPr id="16" name="object 16"/>
          <p:cNvSpPr/>
          <p:nvPr/>
        </p:nvSpPr>
        <p:spPr>
          <a:xfrm>
            <a:off x="1730472" y="3941247"/>
            <a:ext cx="349885" cy="400685"/>
          </a:xfrm>
          <a:custGeom>
            <a:avLst/>
            <a:gdLst/>
            <a:ahLst/>
            <a:cxnLst/>
            <a:rect l="l" t="t" r="r" b="b"/>
            <a:pathLst>
              <a:path w="349885" h="400685">
                <a:moveTo>
                  <a:pt x="68160" y="98526"/>
                </a:moveTo>
                <a:lnTo>
                  <a:pt x="23916" y="110217"/>
                </a:lnTo>
                <a:lnTo>
                  <a:pt x="831" y="148356"/>
                </a:lnTo>
                <a:lnTo>
                  <a:pt x="0" y="159715"/>
                </a:lnTo>
                <a:lnTo>
                  <a:pt x="6813" y="198187"/>
                </a:lnTo>
                <a:lnTo>
                  <a:pt x="26584" y="240682"/>
                </a:lnTo>
                <a:lnTo>
                  <a:pt x="58303" y="284346"/>
                </a:lnTo>
                <a:lnTo>
                  <a:pt x="100964" y="326326"/>
                </a:lnTo>
                <a:lnTo>
                  <a:pt x="144289" y="357856"/>
                </a:lnTo>
                <a:lnTo>
                  <a:pt x="187615" y="381034"/>
                </a:lnTo>
                <a:lnTo>
                  <a:pt x="228814" y="395331"/>
                </a:lnTo>
                <a:lnTo>
                  <a:pt x="265760" y="400215"/>
                </a:lnTo>
                <a:lnTo>
                  <a:pt x="281935" y="398912"/>
                </a:lnTo>
                <a:lnTo>
                  <a:pt x="318782" y="379399"/>
                </a:lnTo>
                <a:lnTo>
                  <a:pt x="332016" y="338975"/>
                </a:lnTo>
                <a:lnTo>
                  <a:pt x="326010" y="303933"/>
                </a:lnTo>
                <a:lnTo>
                  <a:pt x="324338" y="300177"/>
                </a:lnTo>
                <a:lnTo>
                  <a:pt x="108623" y="300177"/>
                </a:lnTo>
                <a:lnTo>
                  <a:pt x="141985" y="116243"/>
                </a:lnTo>
                <a:lnTo>
                  <a:pt x="122349" y="108883"/>
                </a:lnTo>
                <a:lnTo>
                  <a:pt x="103216" y="103303"/>
                </a:lnTo>
                <a:lnTo>
                  <a:pt x="85011" y="99764"/>
                </a:lnTo>
                <a:lnTo>
                  <a:pt x="68160" y="98526"/>
                </a:lnTo>
                <a:close/>
              </a:path>
              <a:path w="349885" h="400685">
                <a:moveTo>
                  <a:pt x="244970" y="185902"/>
                </a:moveTo>
                <a:lnTo>
                  <a:pt x="230797" y="269100"/>
                </a:lnTo>
                <a:lnTo>
                  <a:pt x="195084" y="300177"/>
                </a:lnTo>
                <a:lnTo>
                  <a:pt x="324338" y="300177"/>
                </a:lnTo>
                <a:lnTo>
                  <a:pt x="308748" y="265158"/>
                </a:lnTo>
                <a:lnTo>
                  <a:pt x="281357" y="225023"/>
                </a:lnTo>
                <a:lnTo>
                  <a:pt x="244970" y="185902"/>
                </a:lnTo>
                <a:close/>
              </a:path>
              <a:path w="349885" h="400685">
                <a:moveTo>
                  <a:pt x="251396" y="74498"/>
                </a:moveTo>
                <a:lnTo>
                  <a:pt x="162115" y="74498"/>
                </a:lnTo>
                <a:lnTo>
                  <a:pt x="123431" y="287832"/>
                </a:lnTo>
                <a:lnTo>
                  <a:pt x="195084" y="287832"/>
                </a:lnTo>
                <a:lnTo>
                  <a:pt x="202347" y="286884"/>
                </a:lnTo>
                <a:lnTo>
                  <a:pt x="209242" y="283571"/>
                </a:lnTo>
                <a:lnTo>
                  <a:pt x="214940" y="277192"/>
                </a:lnTo>
                <a:lnTo>
                  <a:pt x="218617" y="267042"/>
                </a:lnTo>
                <a:lnTo>
                  <a:pt x="251396" y="74498"/>
                </a:lnTo>
                <a:close/>
              </a:path>
              <a:path w="349885" h="400685">
                <a:moveTo>
                  <a:pt x="349707" y="0"/>
                </a:moveTo>
                <a:lnTo>
                  <a:pt x="105422" y="0"/>
                </a:lnTo>
                <a:lnTo>
                  <a:pt x="97328" y="1379"/>
                </a:lnTo>
                <a:lnTo>
                  <a:pt x="90427" y="5314"/>
                </a:lnTo>
                <a:lnTo>
                  <a:pt x="85188" y="11497"/>
                </a:lnTo>
                <a:lnTo>
                  <a:pt x="82080" y="19621"/>
                </a:lnTo>
                <a:lnTo>
                  <a:pt x="71996" y="74498"/>
                </a:lnTo>
                <a:lnTo>
                  <a:pt x="316204" y="74498"/>
                </a:lnTo>
                <a:lnTo>
                  <a:pt x="349707" y="0"/>
                </a:lnTo>
                <a:close/>
              </a:path>
            </a:pathLst>
          </a:custGeom>
          <a:solidFill>
            <a:srgbClr val="231F20"/>
          </a:solidFill>
        </p:spPr>
        <p:txBody>
          <a:bodyPr wrap="square" lIns="0" tIns="0" rIns="0" bIns="0" rtlCol="0"/>
          <a:lstStyle/>
          <a:p>
            <a:endParaRPr/>
          </a:p>
        </p:txBody>
      </p:sp>
      <p:pic>
        <p:nvPicPr>
          <p:cNvPr id="17" name="object 17"/>
          <p:cNvPicPr/>
          <p:nvPr/>
        </p:nvPicPr>
        <p:blipFill>
          <a:blip r:embed="rId4" cstate="print"/>
          <a:stretch>
            <a:fillRect/>
          </a:stretch>
        </p:blipFill>
        <p:spPr>
          <a:xfrm>
            <a:off x="305588" y="3818952"/>
            <a:ext cx="1004252" cy="480656"/>
          </a:xfrm>
          <a:prstGeom prst="rect">
            <a:avLst/>
          </a:prstGeom>
        </p:spPr>
      </p:pic>
      <p:sp>
        <p:nvSpPr>
          <p:cNvPr id="18" name="object 18"/>
          <p:cNvSpPr txBox="1"/>
          <p:nvPr/>
        </p:nvSpPr>
        <p:spPr>
          <a:xfrm>
            <a:off x="284595" y="3546080"/>
            <a:ext cx="635635" cy="106045"/>
          </a:xfrm>
          <a:prstGeom prst="rect">
            <a:avLst/>
          </a:prstGeom>
        </p:spPr>
        <p:txBody>
          <a:bodyPr vert="horz" wrap="square" lIns="0" tIns="15875" rIns="0" bIns="0" rtlCol="0">
            <a:spAutoFit/>
          </a:bodyPr>
          <a:lstStyle/>
          <a:p>
            <a:pPr marL="12700">
              <a:lnSpc>
                <a:spcPct val="100000"/>
              </a:lnSpc>
              <a:spcBef>
                <a:spcPts val="125"/>
              </a:spcBef>
            </a:pPr>
            <a:r>
              <a:rPr sz="500">
                <a:solidFill>
                  <a:srgbClr val="231F20"/>
                </a:solidFill>
                <a:latin typeface="Swis721 BT"/>
                <a:cs typeface="Swis721 BT"/>
              </a:rPr>
              <a:t>MAJOR</a:t>
            </a:r>
            <a:r>
              <a:rPr sz="500" spc="145">
                <a:solidFill>
                  <a:srgbClr val="231F20"/>
                </a:solidFill>
                <a:latin typeface="Swis721 BT"/>
                <a:cs typeface="Swis721 BT"/>
              </a:rPr>
              <a:t> </a:t>
            </a:r>
            <a:r>
              <a:rPr sz="500" spc="-10">
                <a:solidFill>
                  <a:srgbClr val="231F20"/>
                </a:solidFill>
                <a:latin typeface="Swis721 BT"/>
                <a:cs typeface="Swis721 BT"/>
              </a:rPr>
              <a:t>PARTNERS</a:t>
            </a:r>
            <a:endParaRPr sz="500">
              <a:latin typeface="Swis721 BT"/>
              <a:cs typeface="Swis721 BT"/>
            </a:endParaRPr>
          </a:p>
        </p:txBody>
      </p:sp>
      <p:pic>
        <p:nvPicPr>
          <p:cNvPr id="19" name="object 19"/>
          <p:cNvPicPr/>
          <p:nvPr/>
        </p:nvPicPr>
        <p:blipFill>
          <a:blip r:embed="rId5" cstate="print"/>
          <a:stretch>
            <a:fillRect/>
          </a:stretch>
        </p:blipFill>
        <p:spPr>
          <a:xfrm>
            <a:off x="1679884" y="2867475"/>
            <a:ext cx="1120086" cy="365352"/>
          </a:xfrm>
          <a:prstGeom prst="rect">
            <a:avLst/>
          </a:prstGeom>
        </p:spPr>
      </p:pic>
      <p:sp>
        <p:nvSpPr>
          <p:cNvPr id="20" name="object 20"/>
          <p:cNvSpPr/>
          <p:nvPr/>
        </p:nvSpPr>
        <p:spPr>
          <a:xfrm>
            <a:off x="1804121" y="5051993"/>
            <a:ext cx="728980" cy="221615"/>
          </a:xfrm>
          <a:custGeom>
            <a:avLst/>
            <a:gdLst/>
            <a:ahLst/>
            <a:cxnLst/>
            <a:rect l="l" t="t" r="r" b="b"/>
            <a:pathLst>
              <a:path w="728980" h="221614">
                <a:moveTo>
                  <a:pt x="593166" y="124206"/>
                </a:moveTo>
                <a:lnTo>
                  <a:pt x="567296" y="124206"/>
                </a:lnTo>
                <a:lnTo>
                  <a:pt x="567296" y="220306"/>
                </a:lnTo>
                <a:lnTo>
                  <a:pt x="579285" y="220306"/>
                </a:lnTo>
                <a:lnTo>
                  <a:pt x="579285" y="179654"/>
                </a:lnTo>
                <a:lnTo>
                  <a:pt x="597551" y="179654"/>
                </a:lnTo>
                <a:lnTo>
                  <a:pt x="596785" y="178562"/>
                </a:lnTo>
                <a:lnTo>
                  <a:pt x="596544" y="178269"/>
                </a:lnTo>
                <a:lnTo>
                  <a:pt x="605960" y="175398"/>
                </a:lnTo>
                <a:lnTo>
                  <a:pt x="613549" y="169570"/>
                </a:lnTo>
                <a:lnTo>
                  <a:pt x="613957" y="168910"/>
                </a:lnTo>
                <a:lnTo>
                  <a:pt x="593598" y="168910"/>
                </a:lnTo>
                <a:lnTo>
                  <a:pt x="579285" y="168617"/>
                </a:lnTo>
                <a:lnTo>
                  <a:pt x="579285" y="134073"/>
                </a:lnTo>
                <a:lnTo>
                  <a:pt x="613699" y="134073"/>
                </a:lnTo>
                <a:lnTo>
                  <a:pt x="612408" y="132180"/>
                </a:lnTo>
                <a:lnTo>
                  <a:pt x="603726" y="126348"/>
                </a:lnTo>
                <a:lnTo>
                  <a:pt x="593166" y="124206"/>
                </a:lnTo>
                <a:close/>
              </a:path>
              <a:path w="728980" h="221614">
                <a:moveTo>
                  <a:pt x="597551" y="179654"/>
                </a:moveTo>
                <a:lnTo>
                  <a:pt x="584238" y="179654"/>
                </a:lnTo>
                <a:lnTo>
                  <a:pt x="612533" y="220306"/>
                </a:lnTo>
                <a:lnTo>
                  <a:pt x="626046" y="220306"/>
                </a:lnTo>
                <a:lnTo>
                  <a:pt x="597551" y="179654"/>
                </a:lnTo>
                <a:close/>
              </a:path>
              <a:path w="728980" h="221614">
                <a:moveTo>
                  <a:pt x="613699" y="134073"/>
                </a:moveTo>
                <a:lnTo>
                  <a:pt x="603186" y="134073"/>
                </a:lnTo>
                <a:lnTo>
                  <a:pt x="609384" y="141947"/>
                </a:lnTo>
                <a:lnTo>
                  <a:pt x="609384" y="161099"/>
                </a:lnTo>
                <a:lnTo>
                  <a:pt x="602830" y="168910"/>
                </a:lnTo>
                <a:lnTo>
                  <a:pt x="613957" y="168910"/>
                </a:lnTo>
                <a:lnTo>
                  <a:pt x="618615" y="161360"/>
                </a:lnTo>
                <a:lnTo>
                  <a:pt x="620458" y="151345"/>
                </a:lnTo>
                <a:lnTo>
                  <a:pt x="618292" y="140809"/>
                </a:lnTo>
                <a:lnTo>
                  <a:pt x="613699" y="134073"/>
                </a:lnTo>
                <a:close/>
              </a:path>
              <a:path w="728980" h="221614">
                <a:moveTo>
                  <a:pt x="346100" y="124206"/>
                </a:moveTo>
                <a:lnTo>
                  <a:pt x="320230" y="124206"/>
                </a:lnTo>
                <a:lnTo>
                  <a:pt x="320230" y="220294"/>
                </a:lnTo>
                <a:lnTo>
                  <a:pt x="332206" y="220294"/>
                </a:lnTo>
                <a:lnTo>
                  <a:pt x="332206" y="178498"/>
                </a:lnTo>
                <a:lnTo>
                  <a:pt x="346481" y="178498"/>
                </a:lnTo>
                <a:lnTo>
                  <a:pt x="356965" y="176306"/>
                </a:lnTo>
                <a:lnTo>
                  <a:pt x="365518" y="170586"/>
                </a:lnTo>
                <a:lnTo>
                  <a:pt x="366826" y="168643"/>
                </a:lnTo>
                <a:lnTo>
                  <a:pt x="332206" y="168643"/>
                </a:lnTo>
                <a:lnTo>
                  <a:pt x="332206" y="134073"/>
                </a:lnTo>
                <a:lnTo>
                  <a:pt x="366629" y="134073"/>
                </a:lnTo>
                <a:lnTo>
                  <a:pt x="365337" y="132180"/>
                </a:lnTo>
                <a:lnTo>
                  <a:pt x="356654" y="126348"/>
                </a:lnTo>
                <a:lnTo>
                  <a:pt x="346100" y="124206"/>
                </a:lnTo>
                <a:close/>
              </a:path>
              <a:path w="728980" h="221614">
                <a:moveTo>
                  <a:pt x="366629" y="134073"/>
                </a:moveTo>
                <a:lnTo>
                  <a:pt x="356120" y="134073"/>
                </a:lnTo>
                <a:lnTo>
                  <a:pt x="362318" y="141947"/>
                </a:lnTo>
                <a:lnTo>
                  <a:pt x="362318" y="161099"/>
                </a:lnTo>
                <a:lnTo>
                  <a:pt x="355333" y="168617"/>
                </a:lnTo>
                <a:lnTo>
                  <a:pt x="332206" y="168643"/>
                </a:lnTo>
                <a:lnTo>
                  <a:pt x="366826" y="168643"/>
                </a:lnTo>
                <a:lnTo>
                  <a:pt x="371280" y="162028"/>
                </a:lnTo>
                <a:lnTo>
                  <a:pt x="373392" y="151345"/>
                </a:lnTo>
                <a:lnTo>
                  <a:pt x="371224" y="140809"/>
                </a:lnTo>
                <a:lnTo>
                  <a:pt x="366629" y="134073"/>
                </a:lnTo>
                <a:close/>
              </a:path>
              <a:path w="728980" h="221614">
                <a:moveTo>
                  <a:pt x="465353" y="123355"/>
                </a:moveTo>
                <a:lnTo>
                  <a:pt x="446275" y="127228"/>
                </a:lnTo>
                <a:lnTo>
                  <a:pt x="430591" y="137772"/>
                </a:lnTo>
                <a:lnTo>
                  <a:pt x="419963" y="153369"/>
                </a:lnTo>
                <a:lnTo>
                  <a:pt x="416052" y="172402"/>
                </a:lnTo>
                <a:lnTo>
                  <a:pt x="419928" y="191858"/>
                </a:lnTo>
                <a:lnTo>
                  <a:pt x="430496" y="207408"/>
                </a:lnTo>
                <a:lnTo>
                  <a:pt x="446168" y="217717"/>
                </a:lnTo>
                <a:lnTo>
                  <a:pt x="465353" y="221449"/>
                </a:lnTo>
                <a:lnTo>
                  <a:pt x="484531" y="217717"/>
                </a:lnTo>
                <a:lnTo>
                  <a:pt x="495554" y="210464"/>
                </a:lnTo>
                <a:lnTo>
                  <a:pt x="465353" y="210464"/>
                </a:lnTo>
                <a:lnTo>
                  <a:pt x="450900" y="207535"/>
                </a:lnTo>
                <a:lnTo>
                  <a:pt x="438940" y="199482"/>
                </a:lnTo>
                <a:lnTo>
                  <a:pt x="430795" y="187404"/>
                </a:lnTo>
                <a:lnTo>
                  <a:pt x="427786" y="172402"/>
                </a:lnTo>
                <a:lnTo>
                  <a:pt x="430550" y="157716"/>
                </a:lnTo>
                <a:lnTo>
                  <a:pt x="438288" y="145603"/>
                </a:lnTo>
                <a:lnTo>
                  <a:pt x="450166" y="137374"/>
                </a:lnTo>
                <a:lnTo>
                  <a:pt x="465353" y="134340"/>
                </a:lnTo>
                <a:lnTo>
                  <a:pt x="494999" y="134340"/>
                </a:lnTo>
                <a:lnTo>
                  <a:pt x="484424" y="127228"/>
                </a:lnTo>
                <a:lnTo>
                  <a:pt x="465353" y="123355"/>
                </a:lnTo>
                <a:close/>
              </a:path>
              <a:path w="728980" h="221614">
                <a:moveTo>
                  <a:pt x="494999" y="134340"/>
                </a:moveTo>
                <a:lnTo>
                  <a:pt x="465353" y="134340"/>
                </a:lnTo>
                <a:lnTo>
                  <a:pt x="480545" y="137374"/>
                </a:lnTo>
                <a:lnTo>
                  <a:pt x="492423" y="145603"/>
                </a:lnTo>
                <a:lnTo>
                  <a:pt x="500157" y="157716"/>
                </a:lnTo>
                <a:lnTo>
                  <a:pt x="502920" y="172402"/>
                </a:lnTo>
                <a:lnTo>
                  <a:pt x="499911" y="187404"/>
                </a:lnTo>
                <a:lnTo>
                  <a:pt x="491766" y="199482"/>
                </a:lnTo>
                <a:lnTo>
                  <a:pt x="479806" y="207535"/>
                </a:lnTo>
                <a:lnTo>
                  <a:pt x="465353" y="210464"/>
                </a:lnTo>
                <a:lnTo>
                  <a:pt x="495554" y="210464"/>
                </a:lnTo>
                <a:lnTo>
                  <a:pt x="500199" y="207408"/>
                </a:lnTo>
                <a:lnTo>
                  <a:pt x="510766" y="191858"/>
                </a:lnTo>
                <a:lnTo>
                  <a:pt x="514642" y="172402"/>
                </a:lnTo>
                <a:lnTo>
                  <a:pt x="510730" y="153369"/>
                </a:lnTo>
                <a:lnTo>
                  <a:pt x="500103" y="137772"/>
                </a:lnTo>
                <a:lnTo>
                  <a:pt x="494999" y="134340"/>
                </a:lnTo>
                <a:close/>
              </a:path>
              <a:path w="728980" h="221614">
                <a:moveTo>
                  <a:pt x="532904" y="1155"/>
                </a:moveTo>
                <a:lnTo>
                  <a:pt x="502069" y="1155"/>
                </a:lnTo>
                <a:lnTo>
                  <a:pt x="502069" y="97269"/>
                </a:lnTo>
                <a:lnTo>
                  <a:pt x="525513" y="97269"/>
                </a:lnTo>
                <a:lnTo>
                  <a:pt x="525513" y="66001"/>
                </a:lnTo>
                <a:lnTo>
                  <a:pt x="554066" y="66001"/>
                </a:lnTo>
                <a:lnTo>
                  <a:pt x="547903" y="58191"/>
                </a:lnTo>
                <a:lnTo>
                  <a:pt x="553466" y="56146"/>
                </a:lnTo>
                <a:lnTo>
                  <a:pt x="566458" y="43154"/>
                </a:lnTo>
                <a:lnTo>
                  <a:pt x="566491" y="41922"/>
                </a:lnTo>
                <a:lnTo>
                  <a:pt x="525513" y="41922"/>
                </a:lnTo>
                <a:lnTo>
                  <a:pt x="525513" y="20396"/>
                </a:lnTo>
                <a:lnTo>
                  <a:pt x="564469" y="20370"/>
                </a:lnTo>
                <a:lnTo>
                  <a:pt x="561708" y="15278"/>
                </a:lnTo>
                <a:lnTo>
                  <a:pt x="558317" y="11544"/>
                </a:lnTo>
                <a:lnTo>
                  <a:pt x="551091" y="6057"/>
                </a:lnTo>
                <a:lnTo>
                  <a:pt x="548563" y="4610"/>
                </a:lnTo>
                <a:lnTo>
                  <a:pt x="539661" y="1638"/>
                </a:lnTo>
                <a:lnTo>
                  <a:pt x="537273" y="1422"/>
                </a:lnTo>
                <a:lnTo>
                  <a:pt x="532904" y="1155"/>
                </a:lnTo>
                <a:close/>
              </a:path>
              <a:path w="728980" h="221614">
                <a:moveTo>
                  <a:pt x="554066" y="66001"/>
                </a:moveTo>
                <a:lnTo>
                  <a:pt x="525513" y="66001"/>
                </a:lnTo>
                <a:lnTo>
                  <a:pt x="550646" y="97269"/>
                </a:lnTo>
                <a:lnTo>
                  <a:pt x="578739" y="97269"/>
                </a:lnTo>
                <a:lnTo>
                  <a:pt x="554066" y="66001"/>
                </a:lnTo>
                <a:close/>
              </a:path>
              <a:path w="728980" h="221614">
                <a:moveTo>
                  <a:pt x="564469" y="20370"/>
                </a:moveTo>
                <a:lnTo>
                  <a:pt x="533234" y="20370"/>
                </a:lnTo>
                <a:lnTo>
                  <a:pt x="537057" y="20510"/>
                </a:lnTo>
                <a:lnTo>
                  <a:pt x="539877" y="21971"/>
                </a:lnTo>
                <a:lnTo>
                  <a:pt x="542658" y="25463"/>
                </a:lnTo>
                <a:lnTo>
                  <a:pt x="543331" y="26860"/>
                </a:lnTo>
                <a:lnTo>
                  <a:pt x="544360" y="31559"/>
                </a:lnTo>
                <a:lnTo>
                  <a:pt x="543433" y="35039"/>
                </a:lnTo>
                <a:lnTo>
                  <a:pt x="540448" y="38887"/>
                </a:lnTo>
                <a:lnTo>
                  <a:pt x="539102" y="39992"/>
                </a:lnTo>
                <a:lnTo>
                  <a:pt x="535368" y="41910"/>
                </a:lnTo>
                <a:lnTo>
                  <a:pt x="532638" y="41922"/>
                </a:lnTo>
                <a:lnTo>
                  <a:pt x="566491" y="41922"/>
                </a:lnTo>
                <a:lnTo>
                  <a:pt x="566686" y="34645"/>
                </a:lnTo>
                <a:lnTo>
                  <a:pt x="566826" y="33604"/>
                </a:lnTo>
                <a:lnTo>
                  <a:pt x="566915" y="26301"/>
                </a:lnTo>
                <a:lnTo>
                  <a:pt x="565454" y="22186"/>
                </a:lnTo>
                <a:lnTo>
                  <a:pt x="564469" y="20370"/>
                </a:lnTo>
                <a:close/>
              </a:path>
              <a:path w="728980" h="221614">
                <a:moveTo>
                  <a:pt x="261493" y="1155"/>
                </a:moveTo>
                <a:lnTo>
                  <a:pt x="229171" y="1155"/>
                </a:lnTo>
                <a:lnTo>
                  <a:pt x="229171" y="97269"/>
                </a:lnTo>
                <a:lnTo>
                  <a:pt x="262750" y="97269"/>
                </a:lnTo>
                <a:lnTo>
                  <a:pt x="267614" y="96621"/>
                </a:lnTo>
                <a:lnTo>
                  <a:pt x="272262" y="95364"/>
                </a:lnTo>
                <a:lnTo>
                  <a:pt x="276479" y="94310"/>
                </a:lnTo>
                <a:lnTo>
                  <a:pt x="280708" y="92202"/>
                </a:lnTo>
                <a:lnTo>
                  <a:pt x="284086" y="89877"/>
                </a:lnTo>
                <a:lnTo>
                  <a:pt x="287464" y="87757"/>
                </a:lnTo>
                <a:lnTo>
                  <a:pt x="290423" y="84175"/>
                </a:lnTo>
                <a:lnTo>
                  <a:pt x="292544" y="80568"/>
                </a:lnTo>
                <a:lnTo>
                  <a:pt x="293651" y="78473"/>
                </a:lnTo>
                <a:lnTo>
                  <a:pt x="251561" y="78473"/>
                </a:lnTo>
                <a:lnTo>
                  <a:pt x="251561" y="57556"/>
                </a:lnTo>
                <a:lnTo>
                  <a:pt x="293789" y="57531"/>
                </a:lnTo>
                <a:lnTo>
                  <a:pt x="293420" y="56654"/>
                </a:lnTo>
                <a:lnTo>
                  <a:pt x="287896" y="49847"/>
                </a:lnTo>
                <a:lnTo>
                  <a:pt x="284518" y="46990"/>
                </a:lnTo>
                <a:lnTo>
                  <a:pt x="280073" y="44665"/>
                </a:lnTo>
                <a:lnTo>
                  <a:pt x="282397" y="42760"/>
                </a:lnTo>
                <a:lnTo>
                  <a:pt x="284289" y="40817"/>
                </a:lnTo>
                <a:lnTo>
                  <a:pt x="284859" y="39598"/>
                </a:lnTo>
                <a:lnTo>
                  <a:pt x="251536" y="39598"/>
                </a:lnTo>
                <a:lnTo>
                  <a:pt x="251536" y="19951"/>
                </a:lnTo>
                <a:lnTo>
                  <a:pt x="252603" y="19951"/>
                </a:lnTo>
                <a:lnTo>
                  <a:pt x="253682" y="19888"/>
                </a:lnTo>
                <a:lnTo>
                  <a:pt x="286170" y="19888"/>
                </a:lnTo>
                <a:lnTo>
                  <a:pt x="285140" y="17208"/>
                </a:lnTo>
                <a:lnTo>
                  <a:pt x="278587" y="8966"/>
                </a:lnTo>
                <a:lnTo>
                  <a:pt x="274370" y="5803"/>
                </a:lnTo>
                <a:lnTo>
                  <a:pt x="265493" y="1993"/>
                </a:lnTo>
                <a:lnTo>
                  <a:pt x="261493" y="1155"/>
                </a:lnTo>
                <a:close/>
              </a:path>
              <a:path w="728980" h="221614">
                <a:moveTo>
                  <a:pt x="293789" y="57531"/>
                </a:moveTo>
                <a:lnTo>
                  <a:pt x="260007" y="57531"/>
                </a:lnTo>
                <a:lnTo>
                  <a:pt x="264198" y="57670"/>
                </a:lnTo>
                <a:lnTo>
                  <a:pt x="267284" y="59080"/>
                </a:lnTo>
                <a:lnTo>
                  <a:pt x="270344" y="62471"/>
                </a:lnTo>
                <a:lnTo>
                  <a:pt x="271081" y="63842"/>
                </a:lnTo>
                <a:lnTo>
                  <a:pt x="272199" y="68402"/>
                </a:lnTo>
                <a:lnTo>
                  <a:pt x="271183" y="71780"/>
                </a:lnTo>
                <a:lnTo>
                  <a:pt x="267919" y="75514"/>
                </a:lnTo>
                <a:lnTo>
                  <a:pt x="266446" y="76581"/>
                </a:lnTo>
                <a:lnTo>
                  <a:pt x="262343" y="78447"/>
                </a:lnTo>
                <a:lnTo>
                  <a:pt x="259359" y="78473"/>
                </a:lnTo>
                <a:lnTo>
                  <a:pt x="293651" y="78473"/>
                </a:lnTo>
                <a:lnTo>
                  <a:pt x="294436" y="76987"/>
                </a:lnTo>
                <a:lnTo>
                  <a:pt x="295490" y="72555"/>
                </a:lnTo>
                <a:lnTo>
                  <a:pt x="295490" y="61569"/>
                </a:lnTo>
                <a:lnTo>
                  <a:pt x="293789" y="57531"/>
                </a:lnTo>
                <a:close/>
              </a:path>
              <a:path w="728980" h="221614">
                <a:moveTo>
                  <a:pt x="286170" y="19888"/>
                </a:moveTo>
                <a:lnTo>
                  <a:pt x="253682" y="19888"/>
                </a:lnTo>
                <a:lnTo>
                  <a:pt x="257632" y="20027"/>
                </a:lnTo>
                <a:lnTo>
                  <a:pt x="260540" y="21361"/>
                </a:lnTo>
                <a:lnTo>
                  <a:pt x="263410" y="24549"/>
                </a:lnTo>
                <a:lnTo>
                  <a:pt x="264109" y="25831"/>
                </a:lnTo>
                <a:lnTo>
                  <a:pt x="265163" y="30137"/>
                </a:lnTo>
                <a:lnTo>
                  <a:pt x="264198" y="33312"/>
                </a:lnTo>
                <a:lnTo>
                  <a:pt x="261124" y="36830"/>
                </a:lnTo>
                <a:lnTo>
                  <a:pt x="259727" y="37833"/>
                </a:lnTo>
                <a:lnTo>
                  <a:pt x="255879" y="39585"/>
                </a:lnTo>
                <a:lnTo>
                  <a:pt x="253085" y="39598"/>
                </a:lnTo>
                <a:lnTo>
                  <a:pt x="284865" y="39585"/>
                </a:lnTo>
                <a:lnTo>
                  <a:pt x="286473" y="36144"/>
                </a:lnTo>
                <a:lnTo>
                  <a:pt x="287131" y="33312"/>
                </a:lnTo>
                <a:lnTo>
                  <a:pt x="287185" y="22529"/>
                </a:lnTo>
                <a:lnTo>
                  <a:pt x="286170" y="19888"/>
                </a:lnTo>
                <a:close/>
              </a:path>
              <a:path w="728980" h="221614">
                <a:moveTo>
                  <a:pt x="359397" y="0"/>
                </a:moveTo>
                <a:lnTo>
                  <a:pt x="344589" y="0"/>
                </a:lnTo>
                <a:lnTo>
                  <a:pt x="337769" y="1244"/>
                </a:lnTo>
                <a:lnTo>
                  <a:pt x="302666" y="35839"/>
                </a:lnTo>
                <a:lnTo>
                  <a:pt x="301409" y="42291"/>
                </a:lnTo>
                <a:lnTo>
                  <a:pt x="301409" y="56134"/>
                </a:lnTo>
                <a:lnTo>
                  <a:pt x="325386" y="92138"/>
                </a:lnTo>
                <a:lnTo>
                  <a:pt x="344589" y="98437"/>
                </a:lnTo>
                <a:lnTo>
                  <a:pt x="359397" y="98437"/>
                </a:lnTo>
                <a:lnTo>
                  <a:pt x="393014" y="79756"/>
                </a:lnTo>
                <a:lnTo>
                  <a:pt x="394518" y="77520"/>
                </a:lnTo>
                <a:lnTo>
                  <a:pt x="348195" y="77520"/>
                </a:lnTo>
                <a:lnTo>
                  <a:pt x="344576" y="76822"/>
                </a:lnTo>
                <a:lnTo>
                  <a:pt x="323710" y="53289"/>
                </a:lnTo>
                <a:lnTo>
                  <a:pt x="323710" y="45123"/>
                </a:lnTo>
                <a:lnTo>
                  <a:pt x="348195" y="20904"/>
                </a:lnTo>
                <a:lnTo>
                  <a:pt x="394518" y="20904"/>
                </a:lnTo>
                <a:lnTo>
                  <a:pt x="393014" y="18669"/>
                </a:lnTo>
                <a:lnTo>
                  <a:pt x="384035" y="9766"/>
                </a:lnTo>
                <a:lnTo>
                  <a:pt x="378675" y="6286"/>
                </a:lnTo>
                <a:lnTo>
                  <a:pt x="366204" y="1244"/>
                </a:lnTo>
                <a:lnTo>
                  <a:pt x="359397" y="0"/>
                </a:lnTo>
                <a:close/>
              </a:path>
              <a:path w="728980" h="221614">
                <a:moveTo>
                  <a:pt x="394518" y="20904"/>
                </a:moveTo>
                <a:lnTo>
                  <a:pt x="355866" y="20904"/>
                </a:lnTo>
                <a:lnTo>
                  <a:pt x="359486" y="21615"/>
                </a:lnTo>
                <a:lnTo>
                  <a:pt x="366344" y="24422"/>
                </a:lnTo>
                <a:lnTo>
                  <a:pt x="380492" y="45123"/>
                </a:lnTo>
                <a:lnTo>
                  <a:pt x="380492" y="53289"/>
                </a:lnTo>
                <a:lnTo>
                  <a:pt x="355866" y="77520"/>
                </a:lnTo>
                <a:lnTo>
                  <a:pt x="394518" y="77520"/>
                </a:lnTo>
                <a:lnTo>
                  <a:pt x="396519" y="74549"/>
                </a:lnTo>
                <a:lnTo>
                  <a:pt x="401535" y="62585"/>
                </a:lnTo>
                <a:lnTo>
                  <a:pt x="402793" y="56134"/>
                </a:lnTo>
                <a:lnTo>
                  <a:pt x="402793" y="42291"/>
                </a:lnTo>
                <a:lnTo>
                  <a:pt x="401535" y="35839"/>
                </a:lnTo>
                <a:lnTo>
                  <a:pt x="396519" y="23876"/>
                </a:lnTo>
                <a:lnTo>
                  <a:pt x="394518" y="20904"/>
                </a:lnTo>
                <a:close/>
              </a:path>
              <a:path w="728980" h="221614">
                <a:moveTo>
                  <a:pt x="728573" y="1155"/>
                </a:moveTo>
                <a:lnTo>
                  <a:pt x="674916" y="1155"/>
                </a:lnTo>
                <a:lnTo>
                  <a:pt x="674916" y="97269"/>
                </a:lnTo>
                <a:lnTo>
                  <a:pt x="728141" y="97269"/>
                </a:lnTo>
                <a:lnTo>
                  <a:pt x="728141" y="76987"/>
                </a:lnTo>
                <a:lnTo>
                  <a:pt x="697725" y="76987"/>
                </a:lnTo>
                <a:lnTo>
                  <a:pt x="697725" y="54813"/>
                </a:lnTo>
                <a:lnTo>
                  <a:pt x="728141" y="54813"/>
                </a:lnTo>
                <a:lnTo>
                  <a:pt x="728141" y="34950"/>
                </a:lnTo>
                <a:lnTo>
                  <a:pt x="697725" y="34950"/>
                </a:lnTo>
                <a:lnTo>
                  <a:pt x="697725" y="21221"/>
                </a:lnTo>
                <a:lnTo>
                  <a:pt x="728573" y="21221"/>
                </a:lnTo>
                <a:lnTo>
                  <a:pt x="728573" y="1155"/>
                </a:lnTo>
                <a:close/>
              </a:path>
              <a:path w="728980" h="221614">
                <a:moveTo>
                  <a:pt x="606907" y="1155"/>
                </a:moveTo>
                <a:lnTo>
                  <a:pt x="584517" y="1155"/>
                </a:lnTo>
                <a:lnTo>
                  <a:pt x="584301" y="97269"/>
                </a:lnTo>
                <a:lnTo>
                  <a:pt x="606907" y="97269"/>
                </a:lnTo>
                <a:lnTo>
                  <a:pt x="606907" y="46151"/>
                </a:lnTo>
                <a:lnTo>
                  <a:pt x="636217" y="46151"/>
                </a:lnTo>
                <a:lnTo>
                  <a:pt x="606907" y="1155"/>
                </a:lnTo>
                <a:close/>
              </a:path>
              <a:path w="728980" h="221614">
                <a:moveTo>
                  <a:pt x="636217" y="46151"/>
                </a:moveTo>
                <a:lnTo>
                  <a:pt x="606907" y="46151"/>
                </a:lnTo>
                <a:lnTo>
                  <a:pt x="641134" y="97269"/>
                </a:lnTo>
                <a:lnTo>
                  <a:pt x="663930" y="97269"/>
                </a:lnTo>
                <a:lnTo>
                  <a:pt x="663930" y="52705"/>
                </a:lnTo>
                <a:lnTo>
                  <a:pt x="640486" y="52705"/>
                </a:lnTo>
                <a:lnTo>
                  <a:pt x="636217" y="46151"/>
                </a:lnTo>
                <a:close/>
              </a:path>
              <a:path w="728980" h="221614">
                <a:moveTo>
                  <a:pt x="663930" y="1155"/>
                </a:moveTo>
                <a:lnTo>
                  <a:pt x="640486" y="1155"/>
                </a:lnTo>
                <a:lnTo>
                  <a:pt x="640486" y="52705"/>
                </a:lnTo>
                <a:lnTo>
                  <a:pt x="663930" y="52705"/>
                </a:lnTo>
                <a:lnTo>
                  <a:pt x="663930" y="1155"/>
                </a:lnTo>
                <a:close/>
              </a:path>
              <a:path w="728980" h="221614">
                <a:moveTo>
                  <a:pt x="189877" y="1155"/>
                </a:moveTo>
                <a:lnTo>
                  <a:pt x="167487" y="1155"/>
                </a:lnTo>
                <a:lnTo>
                  <a:pt x="167487" y="97256"/>
                </a:lnTo>
                <a:lnTo>
                  <a:pt x="220078" y="97256"/>
                </a:lnTo>
                <a:lnTo>
                  <a:pt x="219875" y="76987"/>
                </a:lnTo>
                <a:lnTo>
                  <a:pt x="189877" y="76987"/>
                </a:lnTo>
                <a:lnTo>
                  <a:pt x="189877" y="1155"/>
                </a:lnTo>
                <a:close/>
              </a:path>
              <a:path w="728980" h="221614">
                <a:moveTo>
                  <a:pt x="156933" y="1155"/>
                </a:moveTo>
                <a:lnTo>
                  <a:pt x="103276" y="1155"/>
                </a:lnTo>
                <a:lnTo>
                  <a:pt x="103276" y="97269"/>
                </a:lnTo>
                <a:lnTo>
                  <a:pt x="156502" y="97269"/>
                </a:lnTo>
                <a:lnTo>
                  <a:pt x="156502" y="76987"/>
                </a:lnTo>
                <a:lnTo>
                  <a:pt x="126085" y="76987"/>
                </a:lnTo>
                <a:lnTo>
                  <a:pt x="126085" y="54813"/>
                </a:lnTo>
                <a:lnTo>
                  <a:pt x="156502" y="54813"/>
                </a:lnTo>
                <a:lnTo>
                  <a:pt x="156502" y="34950"/>
                </a:lnTo>
                <a:lnTo>
                  <a:pt x="126085" y="34950"/>
                </a:lnTo>
                <a:lnTo>
                  <a:pt x="126085" y="21221"/>
                </a:lnTo>
                <a:lnTo>
                  <a:pt x="156933" y="21221"/>
                </a:lnTo>
                <a:lnTo>
                  <a:pt x="156933" y="1155"/>
                </a:lnTo>
                <a:close/>
              </a:path>
              <a:path w="728980" h="221614">
                <a:moveTo>
                  <a:pt x="35052" y="1155"/>
                </a:moveTo>
                <a:lnTo>
                  <a:pt x="12026" y="1155"/>
                </a:lnTo>
                <a:lnTo>
                  <a:pt x="1676" y="97269"/>
                </a:lnTo>
                <a:lnTo>
                  <a:pt x="24066" y="97269"/>
                </a:lnTo>
                <a:lnTo>
                  <a:pt x="28930" y="40449"/>
                </a:lnTo>
                <a:lnTo>
                  <a:pt x="47774" y="40449"/>
                </a:lnTo>
                <a:lnTo>
                  <a:pt x="35052" y="1155"/>
                </a:lnTo>
                <a:close/>
              </a:path>
              <a:path w="728980" h="221614">
                <a:moveTo>
                  <a:pt x="47774" y="40449"/>
                </a:moveTo>
                <a:lnTo>
                  <a:pt x="28930" y="40449"/>
                </a:lnTo>
                <a:lnTo>
                  <a:pt x="43281" y="97269"/>
                </a:lnTo>
                <a:lnTo>
                  <a:pt x="53225" y="97269"/>
                </a:lnTo>
                <a:lnTo>
                  <a:pt x="68497" y="45516"/>
                </a:lnTo>
                <a:lnTo>
                  <a:pt x="49415" y="45516"/>
                </a:lnTo>
                <a:lnTo>
                  <a:pt x="47774" y="40449"/>
                </a:lnTo>
                <a:close/>
              </a:path>
              <a:path w="728980" h="221614">
                <a:moveTo>
                  <a:pt x="90983" y="40030"/>
                </a:moveTo>
                <a:lnTo>
                  <a:pt x="70116" y="40030"/>
                </a:lnTo>
                <a:lnTo>
                  <a:pt x="73926" y="97269"/>
                </a:lnTo>
                <a:lnTo>
                  <a:pt x="95885" y="97269"/>
                </a:lnTo>
                <a:lnTo>
                  <a:pt x="90983" y="40030"/>
                </a:lnTo>
                <a:close/>
              </a:path>
              <a:path w="728980" h="221614">
                <a:moveTo>
                  <a:pt x="87655" y="1155"/>
                </a:moveTo>
                <a:lnTo>
                  <a:pt x="64198" y="1155"/>
                </a:lnTo>
                <a:lnTo>
                  <a:pt x="49415" y="45516"/>
                </a:lnTo>
                <a:lnTo>
                  <a:pt x="68497" y="45516"/>
                </a:lnTo>
                <a:lnTo>
                  <a:pt x="70116" y="40030"/>
                </a:lnTo>
                <a:lnTo>
                  <a:pt x="90983" y="40030"/>
                </a:lnTo>
                <a:lnTo>
                  <a:pt x="87655" y="1155"/>
                </a:lnTo>
                <a:close/>
              </a:path>
              <a:path w="728980" h="221614">
                <a:moveTo>
                  <a:pt x="433844" y="1155"/>
                </a:moveTo>
                <a:lnTo>
                  <a:pt x="411022" y="1155"/>
                </a:lnTo>
                <a:lnTo>
                  <a:pt x="411022" y="66636"/>
                </a:lnTo>
                <a:lnTo>
                  <a:pt x="411873" y="71704"/>
                </a:lnTo>
                <a:lnTo>
                  <a:pt x="414483" y="77863"/>
                </a:lnTo>
                <a:lnTo>
                  <a:pt x="415683" y="80784"/>
                </a:lnTo>
                <a:lnTo>
                  <a:pt x="418426" y="85013"/>
                </a:lnTo>
                <a:lnTo>
                  <a:pt x="422021" y="88188"/>
                </a:lnTo>
                <a:lnTo>
                  <a:pt x="425386" y="91351"/>
                </a:lnTo>
                <a:lnTo>
                  <a:pt x="429831" y="94094"/>
                </a:lnTo>
                <a:lnTo>
                  <a:pt x="434898" y="95999"/>
                </a:lnTo>
                <a:lnTo>
                  <a:pt x="439547" y="97688"/>
                </a:lnTo>
                <a:lnTo>
                  <a:pt x="445249" y="98539"/>
                </a:lnTo>
                <a:lnTo>
                  <a:pt x="457504" y="98539"/>
                </a:lnTo>
                <a:lnTo>
                  <a:pt x="480733" y="88188"/>
                </a:lnTo>
                <a:lnTo>
                  <a:pt x="484327" y="85013"/>
                </a:lnTo>
                <a:lnTo>
                  <a:pt x="487070" y="80784"/>
                </a:lnTo>
                <a:lnTo>
                  <a:pt x="488262" y="77863"/>
                </a:lnTo>
                <a:lnTo>
                  <a:pt x="452374" y="77863"/>
                </a:lnTo>
                <a:lnTo>
                  <a:pt x="448792" y="77749"/>
                </a:lnTo>
                <a:lnTo>
                  <a:pt x="446913" y="77571"/>
                </a:lnTo>
                <a:lnTo>
                  <a:pt x="445109" y="77025"/>
                </a:lnTo>
                <a:lnTo>
                  <a:pt x="443268" y="76314"/>
                </a:lnTo>
                <a:lnTo>
                  <a:pt x="441452" y="75298"/>
                </a:lnTo>
                <a:lnTo>
                  <a:pt x="439115" y="74028"/>
                </a:lnTo>
                <a:lnTo>
                  <a:pt x="437007" y="71704"/>
                </a:lnTo>
                <a:lnTo>
                  <a:pt x="434479" y="66636"/>
                </a:lnTo>
                <a:lnTo>
                  <a:pt x="433844" y="63677"/>
                </a:lnTo>
                <a:lnTo>
                  <a:pt x="433844" y="1155"/>
                </a:lnTo>
                <a:close/>
              </a:path>
              <a:path w="728980" h="221614">
                <a:moveTo>
                  <a:pt x="491718" y="1155"/>
                </a:moveTo>
                <a:lnTo>
                  <a:pt x="468909" y="1155"/>
                </a:lnTo>
                <a:lnTo>
                  <a:pt x="468909" y="63677"/>
                </a:lnTo>
                <a:lnTo>
                  <a:pt x="468274" y="66636"/>
                </a:lnTo>
                <a:lnTo>
                  <a:pt x="452374" y="77863"/>
                </a:lnTo>
                <a:lnTo>
                  <a:pt x="488262" y="77863"/>
                </a:lnTo>
                <a:lnTo>
                  <a:pt x="489329" y="75298"/>
                </a:lnTo>
                <a:lnTo>
                  <a:pt x="490880" y="71704"/>
                </a:lnTo>
                <a:lnTo>
                  <a:pt x="491718" y="66636"/>
                </a:lnTo>
                <a:lnTo>
                  <a:pt x="491718" y="1155"/>
                </a:lnTo>
                <a:close/>
              </a:path>
              <a:path w="728980" h="221614">
                <a:moveTo>
                  <a:pt x="231609" y="124206"/>
                </a:moveTo>
                <a:lnTo>
                  <a:pt x="205752" y="124206"/>
                </a:lnTo>
                <a:lnTo>
                  <a:pt x="205752" y="220306"/>
                </a:lnTo>
                <a:lnTo>
                  <a:pt x="217728" y="220306"/>
                </a:lnTo>
                <a:lnTo>
                  <a:pt x="217728" y="179654"/>
                </a:lnTo>
                <a:lnTo>
                  <a:pt x="235995" y="179654"/>
                </a:lnTo>
                <a:lnTo>
                  <a:pt x="235229" y="178562"/>
                </a:lnTo>
                <a:lnTo>
                  <a:pt x="235000" y="178269"/>
                </a:lnTo>
                <a:lnTo>
                  <a:pt x="244414" y="175398"/>
                </a:lnTo>
                <a:lnTo>
                  <a:pt x="251999" y="169570"/>
                </a:lnTo>
                <a:lnTo>
                  <a:pt x="252586" y="168617"/>
                </a:lnTo>
                <a:lnTo>
                  <a:pt x="217728" y="168617"/>
                </a:lnTo>
                <a:lnTo>
                  <a:pt x="217728" y="134073"/>
                </a:lnTo>
                <a:lnTo>
                  <a:pt x="252147" y="134073"/>
                </a:lnTo>
                <a:lnTo>
                  <a:pt x="250856" y="132180"/>
                </a:lnTo>
                <a:lnTo>
                  <a:pt x="242175" y="126348"/>
                </a:lnTo>
                <a:lnTo>
                  <a:pt x="231609" y="124206"/>
                </a:lnTo>
                <a:close/>
              </a:path>
              <a:path w="728980" h="221614">
                <a:moveTo>
                  <a:pt x="235995" y="179654"/>
                </a:moveTo>
                <a:lnTo>
                  <a:pt x="222707" y="179654"/>
                </a:lnTo>
                <a:lnTo>
                  <a:pt x="250990" y="220306"/>
                </a:lnTo>
                <a:lnTo>
                  <a:pt x="264502" y="220306"/>
                </a:lnTo>
                <a:lnTo>
                  <a:pt x="235995" y="179654"/>
                </a:lnTo>
                <a:close/>
              </a:path>
              <a:path w="728980" h="221614">
                <a:moveTo>
                  <a:pt x="252147" y="134073"/>
                </a:moveTo>
                <a:lnTo>
                  <a:pt x="241642" y="134073"/>
                </a:lnTo>
                <a:lnTo>
                  <a:pt x="247827" y="141947"/>
                </a:lnTo>
                <a:lnTo>
                  <a:pt x="247827" y="161099"/>
                </a:lnTo>
                <a:lnTo>
                  <a:pt x="240842" y="168617"/>
                </a:lnTo>
                <a:lnTo>
                  <a:pt x="252586" y="168617"/>
                </a:lnTo>
                <a:lnTo>
                  <a:pt x="257060" y="161360"/>
                </a:lnTo>
                <a:lnTo>
                  <a:pt x="258902" y="151345"/>
                </a:lnTo>
                <a:lnTo>
                  <a:pt x="256738" y="140809"/>
                </a:lnTo>
                <a:lnTo>
                  <a:pt x="252147" y="134073"/>
                </a:lnTo>
                <a:close/>
              </a:path>
              <a:path w="728980" h="221614">
                <a:moveTo>
                  <a:pt x="42506" y="123418"/>
                </a:moveTo>
                <a:lnTo>
                  <a:pt x="0" y="220243"/>
                </a:lnTo>
                <a:lnTo>
                  <a:pt x="12446" y="220243"/>
                </a:lnTo>
                <a:lnTo>
                  <a:pt x="23037" y="196951"/>
                </a:lnTo>
                <a:lnTo>
                  <a:pt x="74798" y="196951"/>
                </a:lnTo>
                <a:lnTo>
                  <a:pt x="70146" y="186359"/>
                </a:lnTo>
                <a:lnTo>
                  <a:pt x="27495" y="186359"/>
                </a:lnTo>
                <a:lnTo>
                  <a:pt x="42506" y="148793"/>
                </a:lnTo>
                <a:lnTo>
                  <a:pt x="53649" y="148793"/>
                </a:lnTo>
                <a:lnTo>
                  <a:pt x="42506" y="123418"/>
                </a:lnTo>
                <a:close/>
              </a:path>
              <a:path w="728980" h="221614">
                <a:moveTo>
                  <a:pt x="74798" y="196951"/>
                </a:moveTo>
                <a:lnTo>
                  <a:pt x="62001" y="196951"/>
                </a:lnTo>
                <a:lnTo>
                  <a:pt x="72593" y="220243"/>
                </a:lnTo>
                <a:lnTo>
                  <a:pt x="85026" y="220243"/>
                </a:lnTo>
                <a:lnTo>
                  <a:pt x="74798" y="196951"/>
                </a:lnTo>
                <a:close/>
              </a:path>
              <a:path w="728980" h="221614">
                <a:moveTo>
                  <a:pt x="53649" y="148793"/>
                </a:moveTo>
                <a:lnTo>
                  <a:pt x="42506" y="148793"/>
                </a:lnTo>
                <a:lnTo>
                  <a:pt x="57518" y="186359"/>
                </a:lnTo>
                <a:lnTo>
                  <a:pt x="70146" y="186359"/>
                </a:lnTo>
                <a:lnTo>
                  <a:pt x="53649" y="148793"/>
                </a:lnTo>
                <a:close/>
              </a:path>
              <a:path w="728980" h="221614">
                <a:moveTo>
                  <a:pt x="728573" y="124206"/>
                </a:moveTo>
                <a:lnTo>
                  <a:pt x="670775" y="124206"/>
                </a:lnTo>
                <a:lnTo>
                  <a:pt x="670775" y="135267"/>
                </a:lnTo>
                <a:lnTo>
                  <a:pt x="693585" y="135267"/>
                </a:lnTo>
                <a:lnTo>
                  <a:pt x="693585" y="220306"/>
                </a:lnTo>
                <a:lnTo>
                  <a:pt x="705764" y="220306"/>
                </a:lnTo>
                <a:lnTo>
                  <a:pt x="705764" y="135051"/>
                </a:lnTo>
                <a:lnTo>
                  <a:pt x="728573" y="135051"/>
                </a:lnTo>
                <a:lnTo>
                  <a:pt x="728573" y="124206"/>
                </a:lnTo>
                <a:close/>
              </a:path>
              <a:path w="728980" h="221614">
                <a:moveTo>
                  <a:pt x="145542" y="124193"/>
                </a:moveTo>
                <a:lnTo>
                  <a:pt x="133591" y="124193"/>
                </a:lnTo>
                <a:lnTo>
                  <a:pt x="133591" y="220294"/>
                </a:lnTo>
                <a:lnTo>
                  <a:pt x="145542" y="220294"/>
                </a:lnTo>
                <a:lnTo>
                  <a:pt x="145542" y="124193"/>
                </a:lnTo>
                <a:close/>
              </a:path>
            </a:pathLst>
          </a:custGeom>
          <a:solidFill>
            <a:srgbClr val="231F20"/>
          </a:solidFill>
        </p:spPr>
        <p:txBody>
          <a:bodyPr wrap="square" lIns="0" tIns="0" rIns="0" bIns="0" rtlCol="0"/>
          <a:lstStyle/>
          <a:p>
            <a:endParaRPr/>
          </a:p>
        </p:txBody>
      </p:sp>
      <p:sp>
        <p:nvSpPr>
          <p:cNvPr id="21" name="object 21"/>
          <p:cNvSpPr txBox="1"/>
          <p:nvPr/>
        </p:nvSpPr>
        <p:spPr>
          <a:xfrm>
            <a:off x="4047947" y="4582602"/>
            <a:ext cx="658495"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LEARNING</a:t>
            </a:r>
            <a:r>
              <a:rPr sz="500" spc="135">
                <a:solidFill>
                  <a:srgbClr val="231F20"/>
                </a:solidFill>
                <a:latin typeface="Swis721 BT"/>
                <a:cs typeface="Swis721 BT"/>
              </a:rPr>
              <a:t> </a:t>
            </a:r>
            <a:r>
              <a:rPr sz="500" spc="-10">
                <a:solidFill>
                  <a:srgbClr val="231F20"/>
                </a:solidFill>
                <a:latin typeface="Swis721 BT"/>
                <a:cs typeface="Swis721 BT"/>
              </a:rPr>
              <a:t>PATRON</a:t>
            </a:r>
            <a:endParaRPr sz="500">
              <a:latin typeface="Swis721 BT"/>
              <a:cs typeface="Swis721 BT"/>
            </a:endParaRPr>
          </a:p>
        </p:txBody>
      </p:sp>
      <p:sp>
        <p:nvSpPr>
          <p:cNvPr id="22" name="object 22"/>
          <p:cNvSpPr txBox="1"/>
          <p:nvPr/>
        </p:nvSpPr>
        <p:spPr>
          <a:xfrm>
            <a:off x="284595" y="4582602"/>
            <a:ext cx="706120"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TOURISM</a:t>
            </a:r>
            <a:r>
              <a:rPr sz="500" spc="90">
                <a:solidFill>
                  <a:srgbClr val="231F20"/>
                </a:solidFill>
                <a:latin typeface="Swis721 BT"/>
                <a:cs typeface="Swis721 BT"/>
              </a:rPr>
              <a:t> </a:t>
            </a:r>
            <a:r>
              <a:rPr sz="500" spc="-10">
                <a:solidFill>
                  <a:srgbClr val="231F20"/>
                </a:solidFill>
                <a:latin typeface="Swis721 BT"/>
                <a:cs typeface="Swis721 BT"/>
              </a:rPr>
              <a:t>PARTNERS</a:t>
            </a:r>
            <a:endParaRPr sz="500">
              <a:latin typeface="Swis721 BT"/>
              <a:cs typeface="Swis721 BT"/>
            </a:endParaRPr>
          </a:p>
        </p:txBody>
      </p:sp>
      <p:sp>
        <p:nvSpPr>
          <p:cNvPr id="23" name="object 23"/>
          <p:cNvSpPr txBox="1"/>
          <p:nvPr/>
        </p:nvSpPr>
        <p:spPr>
          <a:xfrm>
            <a:off x="4044429" y="5028698"/>
            <a:ext cx="1682114" cy="238760"/>
          </a:xfrm>
          <a:prstGeom prst="rect">
            <a:avLst/>
          </a:prstGeom>
        </p:spPr>
        <p:txBody>
          <a:bodyPr vert="horz" wrap="square" lIns="0" tIns="26034" rIns="0" bIns="0" rtlCol="0">
            <a:spAutoFit/>
          </a:bodyPr>
          <a:lstStyle/>
          <a:p>
            <a:pPr marL="12700" marR="5080">
              <a:lnSpc>
                <a:spcPts val="790"/>
              </a:lnSpc>
              <a:spcBef>
                <a:spcPts val="204"/>
              </a:spcBef>
            </a:pPr>
            <a:r>
              <a:rPr sz="700" b="1" spc="20">
                <a:solidFill>
                  <a:srgbClr val="231F20"/>
                </a:solidFill>
                <a:latin typeface="Swis721 BT"/>
                <a:cs typeface="Swis721 BT"/>
              </a:rPr>
              <a:t>KRYSTYNA</a:t>
            </a:r>
            <a:r>
              <a:rPr sz="700" b="1" spc="215">
                <a:solidFill>
                  <a:srgbClr val="231F20"/>
                </a:solidFill>
                <a:latin typeface="Swis721 BT"/>
                <a:cs typeface="Swis721 BT"/>
              </a:rPr>
              <a:t> </a:t>
            </a:r>
            <a:r>
              <a:rPr sz="700" b="1" spc="20">
                <a:solidFill>
                  <a:srgbClr val="231F20"/>
                </a:solidFill>
                <a:latin typeface="Swis721 BT"/>
                <a:cs typeface="Swis721 BT"/>
              </a:rPr>
              <a:t>CAMPBELL-PRETTY</a:t>
            </a:r>
            <a:r>
              <a:rPr sz="700" b="1" spc="215">
                <a:solidFill>
                  <a:srgbClr val="231F20"/>
                </a:solidFill>
                <a:latin typeface="Swis721 BT"/>
                <a:cs typeface="Swis721 BT"/>
              </a:rPr>
              <a:t> </a:t>
            </a:r>
            <a:r>
              <a:rPr sz="700" b="1" spc="-25">
                <a:solidFill>
                  <a:srgbClr val="231F20"/>
                </a:solidFill>
                <a:latin typeface="Swis721 BT"/>
                <a:cs typeface="Swis721 BT"/>
              </a:rPr>
              <a:t>AM</a:t>
            </a:r>
            <a:r>
              <a:rPr sz="700" b="1" spc="500">
                <a:solidFill>
                  <a:srgbClr val="231F20"/>
                </a:solidFill>
                <a:latin typeface="Swis721 BT"/>
                <a:cs typeface="Swis721 BT"/>
              </a:rPr>
              <a:t> </a:t>
            </a:r>
            <a:r>
              <a:rPr sz="700" b="1">
                <a:solidFill>
                  <a:srgbClr val="231F20"/>
                </a:solidFill>
                <a:latin typeface="Swis721 BT"/>
                <a:cs typeface="Swis721 BT"/>
              </a:rPr>
              <a:t>&amp;</a:t>
            </a:r>
            <a:r>
              <a:rPr sz="700" b="1" spc="25">
                <a:solidFill>
                  <a:srgbClr val="231F20"/>
                </a:solidFill>
                <a:latin typeface="Swis721 BT"/>
                <a:cs typeface="Swis721 BT"/>
              </a:rPr>
              <a:t> </a:t>
            </a:r>
            <a:r>
              <a:rPr sz="700" b="1" spc="-10">
                <a:solidFill>
                  <a:srgbClr val="231F20"/>
                </a:solidFill>
                <a:latin typeface="Swis721 BT"/>
                <a:cs typeface="Swis721 BT"/>
              </a:rPr>
              <a:t>FAMILY</a:t>
            </a:r>
            <a:endParaRPr sz="700">
              <a:latin typeface="Swis721 BT"/>
              <a:cs typeface="Swis721 BT"/>
            </a:endParaRPr>
          </a:p>
        </p:txBody>
      </p:sp>
      <p:pic>
        <p:nvPicPr>
          <p:cNvPr id="24" name="object 24"/>
          <p:cNvPicPr/>
          <p:nvPr/>
        </p:nvPicPr>
        <p:blipFill>
          <a:blip r:embed="rId6" cstate="print"/>
          <a:stretch>
            <a:fillRect/>
          </a:stretch>
        </p:blipFill>
        <p:spPr>
          <a:xfrm>
            <a:off x="299637" y="5079949"/>
            <a:ext cx="1034440" cy="183730"/>
          </a:xfrm>
          <a:prstGeom prst="rect">
            <a:avLst/>
          </a:prstGeom>
        </p:spPr>
      </p:pic>
      <p:sp>
        <p:nvSpPr>
          <p:cNvPr id="25" name="object 25"/>
          <p:cNvSpPr/>
          <p:nvPr/>
        </p:nvSpPr>
        <p:spPr>
          <a:xfrm>
            <a:off x="3001331" y="5005560"/>
            <a:ext cx="525780" cy="260350"/>
          </a:xfrm>
          <a:custGeom>
            <a:avLst/>
            <a:gdLst/>
            <a:ahLst/>
            <a:cxnLst/>
            <a:rect l="l" t="t" r="r" b="b"/>
            <a:pathLst>
              <a:path w="525779" h="260350">
                <a:moveTo>
                  <a:pt x="525259" y="0"/>
                </a:moveTo>
                <a:lnTo>
                  <a:pt x="180022" y="0"/>
                </a:lnTo>
                <a:lnTo>
                  <a:pt x="153550" y="3151"/>
                </a:lnTo>
                <a:lnTo>
                  <a:pt x="132168" y="12792"/>
                </a:lnTo>
                <a:lnTo>
                  <a:pt x="115150" y="29200"/>
                </a:lnTo>
                <a:lnTo>
                  <a:pt x="101765" y="52654"/>
                </a:lnTo>
                <a:lnTo>
                  <a:pt x="0" y="260222"/>
                </a:lnTo>
                <a:lnTo>
                  <a:pt x="77368" y="260222"/>
                </a:lnTo>
                <a:lnTo>
                  <a:pt x="171043" y="69392"/>
                </a:lnTo>
                <a:lnTo>
                  <a:pt x="183361" y="47802"/>
                </a:lnTo>
                <a:lnTo>
                  <a:pt x="199028" y="32696"/>
                </a:lnTo>
                <a:lnTo>
                  <a:pt x="218713" y="23819"/>
                </a:lnTo>
                <a:lnTo>
                  <a:pt x="243090" y="20916"/>
                </a:lnTo>
                <a:lnTo>
                  <a:pt x="525259" y="20916"/>
                </a:lnTo>
                <a:lnTo>
                  <a:pt x="525259" y="0"/>
                </a:lnTo>
                <a:close/>
              </a:path>
              <a:path w="525779" h="260350">
                <a:moveTo>
                  <a:pt x="304444" y="60375"/>
                </a:moveTo>
                <a:lnTo>
                  <a:pt x="275121" y="94012"/>
                </a:lnTo>
                <a:lnTo>
                  <a:pt x="258395" y="138172"/>
                </a:lnTo>
                <a:lnTo>
                  <a:pt x="249326" y="172186"/>
                </a:lnTo>
                <a:lnTo>
                  <a:pt x="245001" y="186113"/>
                </a:lnTo>
                <a:lnTo>
                  <a:pt x="239644" y="197905"/>
                </a:lnTo>
                <a:lnTo>
                  <a:pt x="232308" y="209300"/>
                </a:lnTo>
                <a:lnTo>
                  <a:pt x="222046" y="222034"/>
                </a:lnTo>
                <a:lnTo>
                  <a:pt x="236488" y="210930"/>
                </a:lnTo>
                <a:lnTo>
                  <a:pt x="259321" y="178473"/>
                </a:lnTo>
                <a:lnTo>
                  <a:pt x="274142" y="124815"/>
                </a:lnTo>
                <a:lnTo>
                  <a:pt x="278551" y="108244"/>
                </a:lnTo>
                <a:lnTo>
                  <a:pt x="283721" y="93610"/>
                </a:lnTo>
                <a:lnTo>
                  <a:pt x="291676" y="78468"/>
                </a:lnTo>
                <a:lnTo>
                  <a:pt x="304444" y="60375"/>
                </a:lnTo>
                <a:close/>
              </a:path>
              <a:path w="525779" h="260350">
                <a:moveTo>
                  <a:pt x="458203" y="123139"/>
                </a:moveTo>
                <a:lnTo>
                  <a:pt x="446985" y="124917"/>
                </a:lnTo>
                <a:lnTo>
                  <a:pt x="438430" y="130235"/>
                </a:lnTo>
                <a:lnTo>
                  <a:pt x="432526" y="139062"/>
                </a:lnTo>
                <a:lnTo>
                  <a:pt x="429260" y="151371"/>
                </a:lnTo>
                <a:lnTo>
                  <a:pt x="431121" y="168861"/>
                </a:lnTo>
                <a:lnTo>
                  <a:pt x="440569" y="178319"/>
                </a:lnTo>
                <a:lnTo>
                  <a:pt x="454227" y="180944"/>
                </a:lnTo>
                <a:lnTo>
                  <a:pt x="468718" y="177939"/>
                </a:lnTo>
                <a:lnTo>
                  <a:pt x="471271" y="173002"/>
                </a:lnTo>
                <a:lnTo>
                  <a:pt x="460803" y="173002"/>
                </a:lnTo>
                <a:lnTo>
                  <a:pt x="450769" y="170346"/>
                </a:lnTo>
                <a:lnTo>
                  <a:pt x="444442" y="162159"/>
                </a:lnTo>
                <a:lnTo>
                  <a:pt x="443992" y="147700"/>
                </a:lnTo>
                <a:lnTo>
                  <a:pt x="477405" y="147700"/>
                </a:lnTo>
                <a:lnTo>
                  <a:pt x="477686" y="141554"/>
                </a:lnTo>
                <a:lnTo>
                  <a:pt x="444855" y="141554"/>
                </a:lnTo>
                <a:lnTo>
                  <a:pt x="445602" y="137528"/>
                </a:lnTo>
                <a:lnTo>
                  <a:pt x="448856" y="128523"/>
                </a:lnTo>
                <a:lnTo>
                  <a:pt x="472709" y="128523"/>
                </a:lnTo>
                <a:lnTo>
                  <a:pt x="469617" y="125482"/>
                </a:lnTo>
                <a:lnTo>
                  <a:pt x="458203" y="123139"/>
                </a:lnTo>
                <a:close/>
              </a:path>
              <a:path w="525779" h="260350">
                <a:moveTo>
                  <a:pt x="205308" y="99440"/>
                </a:moveTo>
                <a:lnTo>
                  <a:pt x="183156" y="99453"/>
                </a:lnTo>
                <a:lnTo>
                  <a:pt x="182651" y="102082"/>
                </a:lnTo>
                <a:lnTo>
                  <a:pt x="191846" y="103492"/>
                </a:lnTo>
                <a:lnTo>
                  <a:pt x="191548" y="105092"/>
                </a:lnTo>
                <a:lnTo>
                  <a:pt x="191454" y="106489"/>
                </a:lnTo>
                <a:lnTo>
                  <a:pt x="208280" y="180581"/>
                </a:lnTo>
                <a:lnTo>
                  <a:pt x="219354" y="180581"/>
                </a:lnTo>
                <a:lnTo>
                  <a:pt x="227944" y="163207"/>
                </a:lnTo>
                <a:lnTo>
                  <a:pt x="219570" y="163207"/>
                </a:lnTo>
                <a:lnTo>
                  <a:pt x="205308" y="99440"/>
                </a:lnTo>
                <a:close/>
              </a:path>
              <a:path w="525779" h="260350">
                <a:moveTo>
                  <a:pt x="314553" y="99440"/>
                </a:moveTo>
                <a:lnTo>
                  <a:pt x="289783" y="99453"/>
                </a:lnTo>
                <a:lnTo>
                  <a:pt x="288747" y="102120"/>
                </a:lnTo>
                <a:lnTo>
                  <a:pt x="299720" y="103428"/>
                </a:lnTo>
                <a:lnTo>
                  <a:pt x="298894" y="106489"/>
                </a:lnTo>
                <a:lnTo>
                  <a:pt x="297840" y="114871"/>
                </a:lnTo>
                <a:lnTo>
                  <a:pt x="288366" y="180581"/>
                </a:lnTo>
                <a:lnTo>
                  <a:pt x="333311" y="180581"/>
                </a:lnTo>
                <a:lnTo>
                  <a:pt x="336981" y="173634"/>
                </a:lnTo>
                <a:lnTo>
                  <a:pt x="305879" y="173634"/>
                </a:lnTo>
                <a:lnTo>
                  <a:pt x="304393" y="172021"/>
                </a:lnTo>
                <a:lnTo>
                  <a:pt x="305269" y="165277"/>
                </a:lnTo>
                <a:lnTo>
                  <a:pt x="314553" y="99440"/>
                </a:lnTo>
                <a:close/>
              </a:path>
              <a:path w="525779" h="260350">
                <a:moveTo>
                  <a:pt x="364032" y="123418"/>
                </a:moveTo>
                <a:lnTo>
                  <a:pt x="343700" y="123418"/>
                </a:lnTo>
                <a:lnTo>
                  <a:pt x="342696" y="125920"/>
                </a:lnTo>
                <a:lnTo>
                  <a:pt x="349465" y="125920"/>
                </a:lnTo>
                <a:lnTo>
                  <a:pt x="349548" y="132575"/>
                </a:lnTo>
                <a:lnTo>
                  <a:pt x="342277" y="180581"/>
                </a:lnTo>
                <a:lnTo>
                  <a:pt x="355600" y="180581"/>
                </a:lnTo>
                <a:lnTo>
                  <a:pt x="364032" y="123418"/>
                </a:lnTo>
                <a:close/>
              </a:path>
              <a:path w="525779" h="260350">
                <a:moveTo>
                  <a:pt x="392112" y="123418"/>
                </a:moveTo>
                <a:lnTo>
                  <a:pt x="371779" y="123418"/>
                </a:lnTo>
                <a:lnTo>
                  <a:pt x="370776" y="125920"/>
                </a:lnTo>
                <a:lnTo>
                  <a:pt x="377545" y="125920"/>
                </a:lnTo>
                <a:lnTo>
                  <a:pt x="377640" y="132575"/>
                </a:lnTo>
                <a:lnTo>
                  <a:pt x="370357" y="180581"/>
                </a:lnTo>
                <a:lnTo>
                  <a:pt x="383692" y="180581"/>
                </a:lnTo>
                <a:lnTo>
                  <a:pt x="387299" y="156057"/>
                </a:lnTo>
                <a:lnTo>
                  <a:pt x="389555" y="148080"/>
                </a:lnTo>
                <a:lnTo>
                  <a:pt x="393577" y="140487"/>
                </a:lnTo>
                <a:lnTo>
                  <a:pt x="393758" y="140284"/>
                </a:lnTo>
                <a:lnTo>
                  <a:pt x="389623" y="140284"/>
                </a:lnTo>
                <a:lnTo>
                  <a:pt x="392112" y="123418"/>
                </a:lnTo>
                <a:close/>
              </a:path>
              <a:path w="525779" h="260350">
                <a:moveTo>
                  <a:pt x="423330" y="132575"/>
                </a:moveTo>
                <a:lnTo>
                  <a:pt x="405739" y="132575"/>
                </a:lnTo>
                <a:lnTo>
                  <a:pt x="407060" y="133057"/>
                </a:lnTo>
                <a:lnTo>
                  <a:pt x="410451" y="136740"/>
                </a:lnTo>
                <a:lnTo>
                  <a:pt x="408736" y="149859"/>
                </a:lnTo>
                <a:lnTo>
                  <a:pt x="404241" y="180581"/>
                </a:lnTo>
                <a:lnTo>
                  <a:pt x="417182" y="180581"/>
                </a:lnTo>
                <a:lnTo>
                  <a:pt x="423710" y="134429"/>
                </a:lnTo>
                <a:lnTo>
                  <a:pt x="423330" y="132575"/>
                </a:lnTo>
                <a:close/>
              </a:path>
              <a:path w="525779" h="260350">
                <a:moveTo>
                  <a:pt x="472376" y="170865"/>
                </a:moveTo>
                <a:lnTo>
                  <a:pt x="460803" y="173002"/>
                </a:lnTo>
                <a:lnTo>
                  <a:pt x="471271" y="173002"/>
                </a:lnTo>
                <a:lnTo>
                  <a:pt x="472376" y="170865"/>
                </a:lnTo>
                <a:close/>
              </a:path>
              <a:path w="525779" h="260350">
                <a:moveTo>
                  <a:pt x="259473" y="99440"/>
                </a:moveTo>
                <a:lnTo>
                  <a:pt x="250425" y="99453"/>
                </a:lnTo>
                <a:lnTo>
                  <a:pt x="219570" y="163207"/>
                </a:lnTo>
                <a:lnTo>
                  <a:pt x="227944" y="163207"/>
                </a:lnTo>
                <a:lnTo>
                  <a:pt x="259473" y="99440"/>
                </a:lnTo>
                <a:close/>
              </a:path>
              <a:path w="525779" h="260350">
                <a:moveTo>
                  <a:pt x="472709" y="128523"/>
                </a:moveTo>
                <a:lnTo>
                  <a:pt x="464921" y="128523"/>
                </a:lnTo>
                <a:lnTo>
                  <a:pt x="465722" y="134808"/>
                </a:lnTo>
                <a:lnTo>
                  <a:pt x="465814" y="135676"/>
                </a:lnTo>
                <a:lnTo>
                  <a:pt x="465124" y="141554"/>
                </a:lnTo>
                <a:lnTo>
                  <a:pt x="477686" y="141554"/>
                </a:lnTo>
                <a:lnTo>
                  <a:pt x="477701" y="139062"/>
                </a:lnTo>
                <a:lnTo>
                  <a:pt x="475667" y="131433"/>
                </a:lnTo>
                <a:lnTo>
                  <a:pt x="472709" y="128523"/>
                </a:lnTo>
                <a:close/>
              </a:path>
              <a:path w="525779" h="260350">
                <a:moveTo>
                  <a:pt x="414578" y="123139"/>
                </a:moveTo>
                <a:lnTo>
                  <a:pt x="410387" y="123139"/>
                </a:lnTo>
                <a:lnTo>
                  <a:pt x="402267" y="125175"/>
                </a:lnTo>
                <a:lnTo>
                  <a:pt x="396405" y="129997"/>
                </a:lnTo>
                <a:lnTo>
                  <a:pt x="392342" y="135676"/>
                </a:lnTo>
                <a:lnTo>
                  <a:pt x="389623" y="140284"/>
                </a:lnTo>
                <a:lnTo>
                  <a:pt x="393758" y="140284"/>
                </a:lnTo>
                <a:lnTo>
                  <a:pt x="398616" y="134808"/>
                </a:lnTo>
                <a:lnTo>
                  <a:pt x="403923" y="132575"/>
                </a:lnTo>
                <a:lnTo>
                  <a:pt x="423330" y="132575"/>
                </a:lnTo>
                <a:lnTo>
                  <a:pt x="422732" y="129654"/>
                </a:lnTo>
                <a:lnTo>
                  <a:pt x="417791" y="124320"/>
                </a:lnTo>
                <a:lnTo>
                  <a:pt x="414578" y="123139"/>
                </a:lnTo>
                <a:close/>
              </a:path>
              <a:path w="525779" h="260350">
                <a:moveTo>
                  <a:pt x="363905" y="99453"/>
                </a:moveTo>
                <a:lnTo>
                  <a:pt x="353491" y="99453"/>
                </a:lnTo>
                <a:lnTo>
                  <a:pt x="350507" y="105092"/>
                </a:lnTo>
                <a:lnTo>
                  <a:pt x="350507" y="111734"/>
                </a:lnTo>
                <a:lnTo>
                  <a:pt x="352374" y="115798"/>
                </a:lnTo>
                <a:lnTo>
                  <a:pt x="363613" y="115798"/>
                </a:lnTo>
                <a:lnTo>
                  <a:pt x="366712" y="110147"/>
                </a:lnTo>
                <a:lnTo>
                  <a:pt x="366712" y="102996"/>
                </a:lnTo>
                <a:lnTo>
                  <a:pt x="363905" y="99453"/>
                </a:lnTo>
                <a:close/>
              </a:path>
            </a:pathLst>
          </a:custGeom>
          <a:solidFill>
            <a:srgbClr val="231F20"/>
          </a:solidFill>
        </p:spPr>
        <p:txBody>
          <a:bodyPr wrap="square" lIns="0" tIns="0" rIns="0" bIns="0" rtlCol="0"/>
          <a:lstStyle/>
          <a:p>
            <a:endParaRPr/>
          </a:p>
        </p:txBody>
      </p:sp>
      <p:sp>
        <p:nvSpPr>
          <p:cNvPr id="26" name="object 26"/>
          <p:cNvSpPr/>
          <p:nvPr/>
        </p:nvSpPr>
        <p:spPr>
          <a:xfrm>
            <a:off x="4723591" y="2886791"/>
            <a:ext cx="1264920" cy="342265"/>
          </a:xfrm>
          <a:custGeom>
            <a:avLst/>
            <a:gdLst/>
            <a:ahLst/>
            <a:cxnLst/>
            <a:rect l="l" t="t" r="r" b="b"/>
            <a:pathLst>
              <a:path w="1264920" h="342264">
                <a:moveTo>
                  <a:pt x="170535" y="0"/>
                </a:moveTo>
                <a:lnTo>
                  <a:pt x="0" y="171399"/>
                </a:lnTo>
                <a:lnTo>
                  <a:pt x="170535" y="342264"/>
                </a:lnTo>
                <a:lnTo>
                  <a:pt x="170535" y="0"/>
                </a:lnTo>
                <a:close/>
              </a:path>
              <a:path w="1264920" h="342264">
                <a:moveTo>
                  <a:pt x="340537" y="171399"/>
                </a:moveTo>
                <a:lnTo>
                  <a:pt x="170535" y="342264"/>
                </a:lnTo>
                <a:lnTo>
                  <a:pt x="511060" y="342264"/>
                </a:lnTo>
                <a:lnTo>
                  <a:pt x="340537" y="171399"/>
                </a:lnTo>
                <a:close/>
              </a:path>
              <a:path w="1264920" h="342264">
                <a:moveTo>
                  <a:pt x="511060" y="0"/>
                </a:moveTo>
                <a:lnTo>
                  <a:pt x="511060" y="342264"/>
                </a:lnTo>
                <a:lnTo>
                  <a:pt x="681075" y="171399"/>
                </a:lnTo>
                <a:lnTo>
                  <a:pt x="511060" y="0"/>
                </a:lnTo>
                <a:close/>
              </a:path>
              <a:path w="1264920" h="342264">
                <a:moveTo>
                  <a:pt x="511060" y="0"/>
                </a:moveTo>
                <a:lnTo>
                  <a:pt x="170535" y="0"/>
                </a:lnTo>
                <a:lnTo>
                  <a:pt x="340537" y="171399"/>
                </a:lnTo>
                <a:lnTo>
                  <a:pt x="511060" y="0"/>
                </a:lnTo>
                <a:close/>
              </a:path>
              <a:path w="1264920" h="342264">
                <a:moveTo>
                  <a:pt x="768972" y="98996"/>
                </a:moveTo>
                <a:lnTo>
                  <a:pt x="737730" y="98996"/>
                </a:lnTo>
                <a:lnTo>
                  <a:pt x="737730" y="242188"/>
                </a:lnTo>
                <a:lnTo>
                  <a:pt x="768972" y="242188"/>
                </a:lnTo>
                <a:lnTo>
                  <a:pt x="768972" y="181508"/>
                </a:lnTo>
                <a:lnTo>
                  <a:pt x="861136" y="181508"/>
                </a:lnTo>
                <a:lnTo>
                  <a:pt x="861136" y="158089"/>
                </a:lnTo>
                <a:lnTo>
                  <a:pt x="768972" y="158089"/>
                </a:lnTo>
                <a:lnTo>
                  <a:pt x="768972" y="98996"/>
                </a:lnTo>
                <a:close/>
              </a:path>
              <a:path w="1264920" h="342264">
                <a:moveTo>
                  <a:pt x="861136" y="181508"/>
                </a:moveTo>
                <a:lnTo>
                  <a:pt x="830414" y="181508"/>
                </a:lnTo>
                <a:lnTo>
                  <a:pt x="830414" y="242188"/>
                </a:lnTo>
                <a:lnTo>
                  <a:pt x="861136" y="242188"/>
                </a:lnTo>
                <a:lnTo>
                  <a:pt x="861136" y="181508"/>
                </a:lnTo>
                <a:close/>
              </a:path>
              <a:path w="1264920" h="342264">
                <a:moveTo>
                  <a:pt x="861136" y="98996"/>
                </a:moveTo>
                <a:lnTo>
                  <a:pt x="830414" y="98996"/>
                </a:lnTo>
                <a:lnTo>
                  <a:pt x="830414" y="158089"/>
                </a:lnTo>
                <a:lnTo>
                  <a:pt x="861136" y="158089"/>
                </a:lnTo>
                <a:lnTo>
                  <a:pt x="861136" y="98996"/>
                </a:lnTo>
                <a:close/>
              </a:path>
              <a:path w="1264920" h="342264">
                <a:moveTo>
                  <a:pt x="910374" y="198539"/>
                </a:moveTo>
                <a:lnTo>
                  <a:pt x="879144" y="198539"/>
                </a:lnTo>
                <a:lnTo>
                  <a:pt x="883901" y="220234"/>
                </a:lnTo>
                <a:lnTo>
                  <a:pt x="896151" y="234742"/>
                </a:lnTo>
                <a:lnTo>
                  <a:pt x="914061" y="242860"/>
                </a:lnTo>
                <a:lnTo>
                  <a:pt x="935799" y="245389"/>
                </a:lnTo>
                <a:lnTo>
                  <a:pt x="956922" y="242893"/>
                </a:lnTo>
                <a:lnTo>
                  <a:pt x="976056" y="235007"/>
                </a:lnTo>
                <a:lnTo>
                  <a:pt x="988118" y="223024"/>
                </a:lnTo>
                <a:lnTo>
                  <a:pt x="936332" y="223024"/>
                </a:lnTo>
                <a:lnTo>
                  <a:pt x="925129" y="221368"/>
                </a:lnTo>
                <a:lnTo>
                  <a:pt x="917000" y="216568"/>
                </a:lnTo>
                <a:lnTo>
                  <a:pt x="912047" y="208874"/>
                </a:lnTo>
                <a:lnTo>
                  <a:pt x="910374" y="198539"/>
                </a:lnTo>
                <a:close/>
              </a:path>
              <a:path w="1264920" h="342264">
                <a:moveTo>
                  <a:pt x="938453" y="96875"/>
                </a:moveTo>
                <a:lnTo>
                  <a:pt x="918511" y="99035"/>
                </a:lnTo>
                <a:lnTo>
                  <a:pt x="900456" y="106183"/>
                </a:lnTo>
                <a:lnTo>
                  <a:pt x="887367" y="119319"/>
                </a:lnTo>
                <a:lnTo>
                  <a:pt x="882319" y="139445"/>
                </a:lnTo>
                <a:lnTo>
                  <a:pt x="886140" y="155733"/>
                </a:lnTo>
                <a:lnTo>
                  <a:pt x="896215" y="167131"/>
                </a:lnTo>
                <a:lnTo>
                  <a:pt x="910464" y="174939"/>
                </a:lnTo>
                <a:lnTo>
                  <a:pt x="926807" y="180454"/>
                </a:lnTo>
                <a:lnTo>
                  <a:pt x="937387" y="183108"/>
                </a:lnTo>
                <a:lnTo>
                  <a:pt x="948064" y="186557"/>
                </a:lnTo>
                <a:lnTo>
                  <a:pt x="956063" y="190357"/>
                </a:lnTo>
                <a:lnTo>
                  <a:pt x="961084" y="195456"/>
                </a:lnTo>
                <a:lnTo>
                  <a:pt x="962825" y="202806"/>
                </a:lnTo>
                <a:lnTo>
                  <a:pt x="960400" y="211800"/>
                </a:lnTo>
                <a:lnTo>
                  <a:pt x="954151" y="218101"/>
                </a:lnTo>
                <a:lnTo>
                  <a:pt x="945615" y="221810"/>
                </a:lnTo>
                <a:lnTo>
                  <a:pt x="936332" y="223024"/>
                </a:lnTo>
                <a:lnTo>
                  <a:pt x="988118" y="223024"/>
                </a:lnTo>
                <a:lnTo>
                  <a:pt x="990025" y="221129"/>
                </a:lnTo>
                <a:lnTo>
                  <a:pt x="995654" y="200659"/>
                </a:lnTo>
                <a:lnTo>
                  <a:pt x="992791" y="185133"/>
                </a:lnTo>
                <a:lnTo>
                  <a:pt x="984665" y="174248"/>
                </a:lnTo>
                <a:lnTo>
                  <a:pt x="971973" y="166457"/>
                </a:lnTo>
                <a:lnTo>
                  <a:pt x="955408" y="160210"/>
                </a:lnTo>
                <a:lnTo>
                  <a:pt x="943216" y="156476"/>
                </a:lnTo>
                <a:lnTo>
                  <a:pt x="930090" y="152140"/>
                </a:lnTo>
                <a:lnTo>
                  <a:pt x="920840" y="148043"/>
                </a:lnTo>
                <a:lnTo>
                  <a:pt x="915364" y="143242"/>
                </a:lnTo>
                <a:lnTo>
                  <a:pt x="913561" y="136791"/>
                </a:lnTo>
                <a:lnTo>
                  <a:pt x="915555" y="128182"/>
                </a:lnTo>
                <a:lnTo>
                  <a:pt x="920775" y="122218"/>
                </a:lnTo>
                <a:lnTo>
                  <a:pt x="928081" y="118750"/>
                </a:lnTo>
                <a:lnTo>
                  <a:pt x="936332" y="117627"/>
                </a:lnTo>
                <a:lnTo>
                  <a:pt x="985600" y="117627"/>
                </a:lnTo>
                <a:lnTo>
                  <a:pt x="974791" y="105662"/>
                </a:lnTo>
                <a:lnTo>
                  <a:pt x="958186" y="98872"/>
                </a:lnTo>
                <a:lnTo>
                  <a:pt x="938453" y="96875"/>
                </a:lnTo>
                <a:close/>
              </a:path>
              <a:path w="1264920" h="342264">
                <a:moveTo>
                  <a:pt x="985600" y="117627"/>
                </a:moveTo>
                <a:lnTo>
                  <a:pt x="936332" y="117627"/>
                </a:lnTo>
                <a:lnTo>
                  <a:pt x="946083" y="119000"/>
                </a:lnTo>
                <a:lnTo>
                  <a:pt x="953152" y="123020"/>
                </a:lnTo>
                <a:lnTo>
                  <a:pt x="957637" y="129537"/>
                </a:lnTo>
                <a:lnTo>
                  <a:pt x="959637" y="138404"/>
                </a:lnTo>
                <a:lnTo>
                  <a:pt x="990879" y="138404"/>
                </a:lnTo>
                <a:lnTo>
                  <a:pt x="986334" y="118440"/>
                </a:lnTo>
                <a:lnTo>
                  <a:pt x="985600" y="117627"/>
                </a:lnTo>
                <a:close/>
              </a:path>
              <a:path w="1264920" h="342264">
                <a:moveTo>
                  <a:pt x="1069224" y="99330"/>
                </a:moveTo>
                <a:lnTo>
                  <a:pt x="1062380" y="99529"/>
                </a:lnTo>
                <a:lnTo>
                  <a:pt x="1012609" y="99529"/>
                </a:lnTo>
                <a:lnTo>
                  <a:pt x="1013117" y="242188"/>
                </a:lnTo>
                <a:lnTo>
                  <a:pt x="1069263" y="242188"/>
                </a:lnTo>
                <a:lnTo>
                  <a:pt x="1088621" y="240600"/>
                </a:lnTo>
                <a:lnTo>
                  <a:pt x="1106938" y="234670"/>
                </a:lnTo>
                <a:lnTo>
                  <a:pt x="1120588" y="222654"/>
                </a:lnTo>
                <a:lnTo>
                  <a:pt x="1121060" y="220903"/>
                </a:lnTo>
                <a:lnTo>
                  <a:pt x="1042250" y="220903"/>
                </a:lnTo>
                <a:lnTo>
                  <a:pt x="1042250" y="179374"/>
                </a:lnTo>
                <a:lnTo>
                  <a:pt x="1116863" y="179374"/>
                </a:lnTo>
                <a:lnTo>
                  <a:pt x="1116409" y="178715"/>
                </a:lnTo>
                <a:lnTo>
                  <a:pt x="1105830" y="171961"/>
                </a:lnTo>
                <a:lnTo>
                  <a:pt x="1092568" y="168198"/>
                </a:lnTo>
                <a:lnTo>
                  <a:pt x="1103881" y="163726"/>
                </a:lnTo>
                <a:lnTo>
                  <a:pt x="1110058" y="159156"/>
                </a:lnTo>
                <a:lnTo>
                  <a:pt x="1042784" y="159156"/>
                </a:lnTo>
                <a:lnTo>
                  <a:pt x="1042784" y="120827"/>
                </a:lnTo>
                <a:lnTo>
                  <a:pt x="1117010" y="120827"/>
                </a:lnTo>
                <a:lnTo>
                  <a:pt x="1111892" y="112847"/>
                </a:lnTo>
                <a:lnTo>
                  <a:pt x="1102306" y="105647"/>
                </a:lnTo>
                <a:lnTo>
                  <a:pt x="1090434" y="101142"/>
                </a:lnTo>
                <a:lnTo>
                  <a:pt x="1083304" y="100135"/>
                </a:lnTo>
                <a:lnTo>
                  <a:pt x="1076161" y="99529"/>
                </a:lnTo>
                <a:lnTo>
                  <a:pt x="1069224" y="99330"/>
                </a:lnTo>
                <a:close/>
              </a:path>
              <a:path w="1264920" h="342264">
                <a:moveTo>
                  <a:pt x="1116863" y="179374"/>
                </a:moveTo>
                <a:lnTo>
                  <a:pt x="1066609" y="179374"/>
                </a:lnTo>
                <a:lnTo>
                  <a:pt x="1077093" y="180149"/>
                </a:lnTo>
                <a:lnTo>
                  <a:pt x="1085683" y="183172"/>
                </a:lnTo>
                <a:lnTo>
                  <a:pt x="1091489" y="189490"/>
                </a:lnTo>
                <a:lnTo>
                  <a:pt x="1093622" y="200151"/>
                </a:lnTo>
                <a:lnTo>
                  <a:pt x="1091164" y="210804"/>
                </a:lnTo>
                <a:lnTo>
                  <a:pt x="1084686" y="217114"/>
                </a:lnTo>
                <a:lnTo>
                  <a:pt x="1075529" y="220131"/>
                </a:lnTo>
                <a:lnTo>
                  <a:pt x="1065034" y="220903"/>
                </a:lnTo>
                <a:lnTo>
                  <a:pt x="1121060" y="220903"/>
                </a:lnTo>
                <a:lnTo>
                  <a:pt x="1125943" y="202806"/>
                </a:lnTo>
                <a:lnTo>
                  <a:pt x="1123411" y="188863"/>
                </a:lnTo>
                <a:lnTo>
                  <a:pt x="1116863" y="179374"/>
                </a:lnTo>
                <a:close/>
              </a:path>
              <a:path w="1264920" h="342264">
                <a:moveTo>
                  <a:pt x="1117010" y="120827"/>
                </a:moveTo>
                <a:lnTo>
                  <a:pt x="1064501" y="120827"/>
                </a:lnTo>
                <a:lnTo>
                  <a:pt x="1073840" y="121725"/>
                </a:lnTo>
                <a:lnTo>
                  <a:pt x="1081979" y="124818"/>
                </a:lnTo>
                <a:lnTo>
                  <a:pt x="1087732" y="130707"/>
                </a:lnTo>
                <a:lnTo>
                  <a:pt x="1089914" y="139992"/>
                </a:lnTo>
                <a:lnTo>
                  <a:pt x="1087547" y="149940"/>
                </a:lnTo>
                <a:lnTo>
                  <a:pt x="1081309" y="155755"/>
                </a:lnTo>
                <a:lnTo>
                  <a:pt x="1072490" y="158480"/>
                </a:lnTo>
                <a:lnTo>
                  <a:pt x="1062380" y="159156"/>
                </a:lnTo>
                <a:lnTo>
                  <a:pt x="1110058" y="159156"/>
                </a:lnTo>
                <a:lnTo>
                  <a:pt x="1112759" y="157157"/>
                </a:lnTo>
                <a:lnTo>
                  <a:pt x="1118559" y="147990"/>
                </a:lnTo>
                <a:lnTo>
                  <a:pt x="1120635" y="135724"/>
                </a:lnTo>
                <a:lnTo>
                  <a:pt x="1118300" y="122840"/>
                </a:lnTo>
                <a:lnTo>
                  <a:pt x="1117010" y="120827"/>
                </a:lnTo>
                <a:close/>
              </a:path>
              <a:path w="1264920" h="342264">
                <a:moveTo>
                  <a:pt x="1207477" y="96342"/>
                </a:moveTo>
                <a:lnTo>
                  <a:pt x="1177899" y="102014"/>
                </a:lnTo>
                <a:lnTo>
                  <a:pt x="1156709" y="117768"/>
                </a:lnTo>
                <a:lnTo>
                  <a:pt x="1143959" y="141706"/>
                </a:lnTo>
                <a:lnTo>
                  <a:pt x="1139698" y="171932"/>
                </a:lnTo>
                <a:lnTo>
                  <a:pt x="1143563" y="202050"/>
                </a:lnTo>
                <a:lnTo>
                  <a:pt x="1155523" y="225229"/>
                </a:lnTo>
                <a:lnTo>
                  <a:pt x="1176125" y="240125"/>
                </a:lnTo>
                <a:lnTo>
                  <a:pt x="1205915" y="245389"/>
                </a:lnTo>
                <a:lnTo>
                  <a:pt x="1227157" y="242960"/>
                </a:lnTo>
                <a:lnTo>
                  <a:pt x="1245227" y="235143"/>
                </a:lnTo>
                <a:lnTo>
                  <a:pt x="1257066" y="222491"/>
                </a:lnTo>
                <a:lnTo>
                  <a:pt x="1206423" y="222491"/>
                </a:lnTo>
                <a:lnTo>
                  <a:pt x="1189574" y="217976"/>
                </a:lnTo>
                <a:lnTo>
                  <a:pt x="1178829" y="206325"/>
                </a:lnTo>
                <a:lnTo>
                  <a:pt x="1173148" y="190381"/>
                </a:lnTo>
                <a:lnTo>
                  <a:pt x="1171486" y="172986"/>
                </a:lnTo>
                <a:lnTo>
                  <a:pt x="1173164" y="155020"/>
                </a:lnTo>
                <a:lnTo>
                  <a:pt x="1178961" y="137796"/>
                </a:lnTo>
                <a:lnTo>
                  <a:pt x="1190018" y="124861"/>
                </a:lnTo>
                <a:lnTo>
                  <a:pt x="1207477" y="119760"/>
                </a:lnTo>
                <a:lnTo>
                  <a:pt x="1258342" y="119760"/>
                </a:lnTo>
                <a:lnTo>
                  <a:pt x="1246408" y="106789"/>
                </a:lnTo>
                <a:lnTo>
                  <a:pt x="1228333" y="98845"/>
                </a:lnTo>
                <a:lnTo>
                  <a:pt x="1207477" y="96342"/>
                </a:lnTo>
                <a:close/>
              </a:path>
              <a:path w="1264920" h="342264">
                <a:moveTo>
                  <a:pt x="1264678" y="200151"/>
                </a:moveTo>
                <a:lnTo>
                  <a:pt x="1232916" y="200151"/>
                </a:lnTo>
                <a:lnTo>
                  <a:pt x="1229887" y="209702"/>
                </a:lnTo>
                <a:lnTo>
                  <a:pt x="1224232" y="216708"/>
                </a:lnTo>
                <a:lnTo>
                  <a:pt x="1216296" y="221020"/>
                </a:lnTo>
                <a:lnTo>
                  <a:pt x="1206423" y="222491"/>
                </a:lnTo>
                <a:lnTo>
                  <a:pt x="1257066" y="222491"/>
                </a:lnTo>
                <a:lnTo>
                  <a:pt x="1258331" y="221139"/>
                </a:lnTo>
                <a:lnTo>
                  <a:pt x="1264678" y="200151"/>
                </a:lnTo>
                <a:close/>
              </a:path>
              <a:path w="1264920" h="342264">
                <a:moveTo>
                  <a:pt x="1258342" y="119760"/>
                </a:moveTo>
                <a:lnTo>
                  <a:pt x="1207477" y="119760"/>
                </a:lnTo>
                <a:lnTo>
                  <a:pt x="1216962" y="121075"/>
                </a:lnTo>
                <a:lnTo>
                  <a:pt x="1224502" y="125085"/>
                </a:lnTo>
                <a:lnTo>
                  <a:pt x="1229755" y="131891"/>
                </a:lnTo>
                <a:lnTo>
                  <a:pt x="1232382" y="141592"/>
                </a:lnTo>
                <a:lnTo>
                  <a:pt x="1264678" y="141592"/>
                </a:lnTo>
                <a:lnTo>
                  <a:pt x="1259318" y="120822"/>
                </a:lnTo>
                <a:lnTo>
                  <a:pt x="1258342" y="119760"/>
                </a:lnTo>
                <a:close/>
              </a:path>
            </a:pathLst>
          </a:custGeom>
          <a:solidFill>
            <a:srgbClr val="231F20"/>
          </a:solidFill>
        </p:spPr>
        <p:txBody>
          <a:bodyPr wrap="square" lIns="0" tIns="0" rIns="0" bIns="0" rtlCol="0"/>
          <a:lstStyle/>
          <a:p>
            <a:endParaRPr/>
          </a:p>
        </p:txBody>
      </p:sp>
      <p:pic>
        <p:nvPicPr>
          <p:cNvPr id="27" name="object 27"/>
          <p:cNvPicPr/>
          <p:nvPr/>
        </p:nvPicPr>
        <p:blipFill>
          <a:blip r:embed="rId7" cstate="print"/>
          <a:stretch>
            <a:fillRect/>
          </a:stretch>
        </p:blipFill>
        <p:spPr>
          <a:xfrm>
            <a:off x="2472145" y="6072460"/>
            <a:ext cx="752881" cy="302259"/>
          </a:xfrm>
          <a:prstGeom prst="rect">
            <a:avLst/>
          </a:prstGeom>
        </p:spPr>
      </p:pic>
      <p:sp>
        <p:nvSpPr>
          <p:cNvPr id="28" name="object 28"/>
          <p:cNvSpPr/>
          <p:nvPr/>
        </p:nvSpPr>
        <p:spPr>
          <a:xfrm>
            <a:off x="6781990" y="5901880"/>
            <a:ext cx="372110" cy="525780"/>
          </a:xfrm>
          <a:custGeom>
            <a:avLst/>
            <a:gdLst/>
            <a:ahLst/>
            <a:cxnLst/>
            <a:rect l="l" t="t" r="r" b="b"/>
            <a:pathLst>
              <a:path w="372109" h="525779">
                <a:moveTo>
                  <a:pt x="371817" y="0"/>
                </a:moveTo>
                <a:lnTo>
                  <a:pt x="0" y="0"/>
                </a:lnTo>
                <a:lnTo>
                  <a:pt x="0" y="525780"/>
                </a:lnTo>
                <a:lnTo>
                  <a:pt x="371817" y="525780"/>
                </a:lnTo>
                <a:lnTo>
                  <a:pt x="371817" y="499110"/>
                </a:lnTo>
                <a:lnTo>
                  <a:pt x="27546" y="499110"/>
                </a:lnTo>
                <a:lnTo>
                  <a:pt x="27546" y="27940"/>
                </a:lnTo>
                <a:lnTo>
                  <a:pt x="371817" y="27940"/>
                </a:lnTo>
                <a:lnTo>
                  <a:pt x="371817" y="0"/>
                </a:lnTo>
                <a:close/>
              </a:path>
              <a:path w="372109" h="525779">
                <a:moveTo>
                  <a:pt x="371817" y="27940"/>
                </a:moveTo>
                <a:lnTo>
                  <a:pt x="344284" y="27940"/>
                </a:lnTo>
                <a:lnTo>
                  <a:pt x="344284" y="499110"/>
                </a:lnTo>
                <a:lnTo>
                  <a:pt x="371817" y="499110"/>
                </a:lnTo>
                <a:lnTo>
                  <a:pt x="371817" y="27940"/>
                </a:lnTo>
                <a:close/>
              </a:path>
              <a:path w="372109" h="525779">
                <a:moveTo>
                  <a:pt x="332803" y="39370"/>
                </a:moveTo>
                <a:lnTo>
                  <a:pt x="39014" y="39370"/>
                </a:lnTo>
                <a:lnTo>
                  <a:pt x="39014" y="487680"/>
                </a:lnTo>
                <a:lnTo>
                  <a:pt x="332803" y="487680"/>
                </a:lnTo>
                <a:lnTo>
                  <a:pt x="332803" y="461010"/>
                </a:lnTo>
                <a:lnTo>
                  <a:pt x="270421" y="461010"/>
                </a:lnTo>
                <a:lnTo>
                  <a:pt x="267417" y="459740"/>
                </a:lnTo>
                <a:lnTo>
                  <a:pt x="130263" y="459740"/>
                </a:lnTo>
                <a:lnTo>
                  <a:pt x="130263" y="411480"/>
                </a:lnTo>
                <a:lnTo>
                  <a:pt x="75374" y="411480"/>
                </a:lnTo>
                <a:lnTo>
                  <a:pt x="75374" y="394970"/>
                </a:lnTo>
                <a:lnTo>
                  <a:pt x="130263" y="394970"/>
                </a:lnTo>
                <a:lnTo>
                  <a:pt x="130263" y="350520"/>
                </a:lnTo>
                <a:lnTo>
                  <a:pt x="267417" y="350520"/>
                </a:lnTo>
                <a:lnTo>
                  <a:pt x="270421" y="349250"/>
                </a:lnTo>
                <a:lnTo>
                  <a:pt x="332803" y="349250"/>
                </a:lnTo>
                <a:lnTo>
                  <a:pt x="332803" y="332740"/>
                </a:lnTo>
                <a:lnTo>
                  <a:pt x="145338" y="332740"/>
                </a:lnTo>
                <a:lnTo>
                  <a:pt x="142328" y="331470"/>
                </a:lnTo>
                <a:lnTo>
                  <a:pt x="66675" y="331470"/>
                </a:lnTo>
                <a:lnTo>
                  <a:pt x="66675" y="222250"/>
                </a:lnTo>
                <a:lnTo>
                  <a:pt x="142328" y="222250"/>
                </a:lnTo>
                <a:lnTo>
                  <a:pt x="145338" y="220980"/>
                </a:lnTo>
                <a:lnTo>
                  <a:pt x="332803" y="220980"/>
                </a:lnTo>
                <a:lnTo>
                  <a:pt x="332803" y="177800"/>
                </a:lnTo>
                <a:lnTo>
                  <a:pt x="145338" y="177800"/>
                </a:lnTo>
                <a:lnTo>
                  <a:pt x="139319" y="176530"/>
                </a:lnTo>
                <a:lnTo>
                  <a:pt x="66675" y="176530"/>
                </a:lnTo>
                <a:lnTo>
                  <a:pt x="66675" y="68580"/>
                </a:lnTo>
                <a:lnTo>
                  <a:pt x="139319" y="68580"/>
                </a:lnTo>
                <a:lnTo>
                  <a:pt x="145338" y="67310"/>
                </a:lnTo>
                <a:lnTo>
                  <a:pt x="332803" y="67310"/>
                </a:lnTo>
                <a:lnTo>
                  <a:pt x="332803" y="39370"/>
                </a:lnTo>
                <a:close/>
              </a:path>
              <a:path w="372109" h="525779">
                <a:moveTo>
                  <a:pt x="280898" y="365760"/>
                </a:moveTo>
                <a:lnTo>
                  <a:pt x="274980" y="365760"/>
                </a:lnTo>
                <a:lnTo>
                  <a:pt x="272859" y="367030"/>
                </a:lnTo>
                <a:lnTo>
                  <a:pt x="269951" y="369570"/>
                </a:lnTo>
                <a:lnTo>
                  <a:pt x="269176" y="372110"/>
                </a:lnTo>
                <a:lnTo>
                  <a:pt x="269176" y="383540"/>
                </a:lnTo>
                <a:lnTo>
                  <a:pt x="271094" y="387350"/>
                </a:lnTo>
                <a:lnTo>
                  <a:pt x="274929" y="391160"/>
                </a:lnTo>
                <a:lnTo>
                  <a:pt x="275971" y="391160"/>
                </a:lnTo>
                <a:lnTo>
                  <a:pt x="277990" y="392430"/>
                </a:lnTo>
                <a:lnTo>
                  <a:pt x="280987" y="394970"/>
                </a:lnTo>
                <a:lnTo>
                  <a:pt x="286385" y="397510"/>
                </a:lnTo>
                <a:lnTo>
                  <a:pt x="290118" y="400050"/>
                </a:lnTo>
                <a:lnTo>
                  <a:pt x="303695" y="426720"/>
                </a:lnTo>
                <a:lnTo>
                  <a:pt x="303695" y="441960"/>
                </a:lnTo>
                <a:lnTo>
                  <a:pt x="301091" y="449580"/>
                </a:lnTo>
                <a:lnTo>
                  <a:pt x="295922" y="453390"/>
                </a:lnTo>
                <a:lnTo>
                  <a:pt x="291363" y="458470"/>
                </a:lnTo>
                <a:lnTo>
                  <a:pt x="285356" y="461010"/>
                </a:lnTo>
                <a:lnTo>
                  <a:pt x="332803" y="461010"/>
                </a:lnTo>
                <a:lnTo>
                  <a:pt x="332803" y="384810"/>
                </a:lnTo>
                <a:lnTo>
                  <a:pt x="286600" y="384810"/>
                </a:lnTo>
                <a:lnTo>
                  <a:pt x="286600" y="372110"/>
                </a:lnTo>
                <a:lnTo>
                  <a:pt x="285813" y="369570"/>
                </a:lnTo>
                <a:lnTo>
                  <a:pt x="284264" y="368300"/>
                </a:lnTo>
                <a:lnTo>
                  <a:pt x="283019" y="367030"/>
                </a:lnTo>
                <a:lnTo>
                  <a:pt x="280898" y="365760"/>
                </a:lnTo>
                <a:close/>
              </a:path>
              <a:path w="372109" h="525779">
                <a:moveTo>
                  <a:pt x="188861" y="350520"/>
                </a:moveTo>
                <a:lnTo>
                  <a:pt x="175336" y="350520"/>
                </a:lnTo>
                <a:lnTo>
                  <a:pt x="175336" y="367030"/>
                </a:lnTo>
                <a:lnTo>
                  <a:pt x="147358" y="367030"/>
                </a:lnTo>
                <a:lnTo>
                  <a:pt x="147358" y="394970"/>
                </a:lnTo>
                <a:lnTo>
                  <a:pt x="166636" y="394970"/>
                </a:lnTo>
                <a:lnTo>
                  <a:pt x="166636" y="411480"/>
                </a:lnTo>
                <a:lnTo>
                  <a:pt x="147358" y="411480"/>
                </a:lnTo>
                <a:lnTo>
                  <a:pt x="147358" y="441960"/>
                </a:lnTo>
                <a:lnTo>
                  <a:pt x="175336" y="441960"/>
                </a:lnTo>
                <a:lnTo>
                  <a:pt x="175336" y="459740"/>
                </a:lnTo>
                <a:lnTo>
                  <a:pt x="188861" y="459740"/>
                </a:lnTo>
                <a:lnTo>
                  <a:pt x="188861" y="350520"/>
                </a:lnTo>
                <a:close/>
              </a:path>
              <a:path w="372109" h="525779">
                <a:moveTo>
                  <a:pt x="213728" y="415290"/>
                </a:moveTo>
                <a:lnTo>
                  <a:pt x="205955" y="415290"/>
                </a:lnTo>
                <a:lnTo>
                  <a:pt x="205955" y="459740"/>
                </a:lnTo>
                <a:lnTo>
                  <a:pt x="222592" y="459740"/>
                </a:lnTo>
                <a:lnTo>
                  <a:pt x="213728" y="415290"/>
                </a:lnTo>
                <a:close/>
              </a:path>
              <a:path w="372109" h="525779">
                <a:moveTo>
                  <a:pt x="267417" y="350520"/>
                </a:moveTo>
                <a:lnTo>
                  <a:pt x="222008" y="350520"/>
                </a:lnTo>
                <a:lnTo>
                  <a:pt x="228028" y="353060"/>
                </a:lnTo>
                <a:lnTo>
                  <a:pt x="232689" y="356870"/>
                </a:lnTo>
                <a:lnTo>
                  <a:pt x="237871" y="361950"/>
                </a:lnTo>
                <a:lnTo>
                  <a:pt x="240461" y="368300"/>
                </a:lnTo>
                <a:lnTo>
                  <a:pt x="240461" y="397510"/>
                </a:lnTo>
                <a:lnTo>
                  <a:pt x="237871" y="403860"/>
                </a:lnTo>
                <a:lnTo>
                  <a:pt x="232689" y="408940"/>
                </a:lnTo>
                <a:lnTo>
                  <a:pt x="231965" y="410210"/>
                </a:lnTo>
                <a:lnTo>
                  <a:pt x="231140" y="410210"/>
                </a:lnTo>
                <a:lnTo>
                  <a:pt x="230200" y="411480"/>
                </a:lnTo>
                <a:lnTo>
                  <a:pt x="239991" y="459740"/>
                </a:lnTo>
                <a:lnTo>
                  <a:pt x="267417" y="459740"/>
                </a:lnTo>
                <a:lnTo>
                  <a:pt x="264414" y="458470"/>
                </a:lnTo>
                <a:lnTo>
                  <a:pt x="259842" y="453390"/>
                </a:lnTo>
                <a:lnTo>
                  <a:pt x="254660" y="449580"/>
                </a:lnTo>
                <a:lnTo>
                  <a:pt x="252082" y="441960"/>
                </a:lnTo>
                <a:lnTo>
                  <a:pt x="252082" y="419100"/>
                </a:lnTo>
                <a:lnTo>
                  <a:pt x="285313" y="419100"/>
                </a:lnTo>
                <a:lnTo>
                  <a:pt x="284670" y="417830"/>
                </a:lnTo>
                <a:lnTo>
                  <a:pt x="280835" y="414020"/>
                </a:lnTo>
                <a:lnTo>
                  <a:pt x="280009" y="414020"/>
                </a:lnTo>
                <a:lnTo>
                  <a:pt x="277825" y="412750"/>
                </a:lnTo>
                <a:lnTo>
                  <a:pt x="274307" y="410210"/>
                </a:lnTo>
                <a:lnTo>
                  <a:pt x="269430" y="407670"/>
                </a:lnTo>
                <a:lnTo>
                  <a:pt x="265861" y="405130"/>
                </a:lnTo>
                <a:lnTo>
                  <a:pt x="252082" y="383540"/>
                </a:lnTo>
                <a:lnTo>
                  <a:pt x="252082" y="367030"/>
                </a:lnTo>
                <a:lnTo>
                  <a:pt x="254660" y="360680"/>
                </a:lnTo>
                <a:lnTo>
                  <a:pt x="259842" y="355600"/>
                </a:lnTo>
                <a:lnTo>
                  <a:pt x="264414" y="351790"/>
                </a:lnTo>
                <a:lnTo>
                  <a:pt x="267417" y="350520"/>
                </a:lnTo>
                <a:close/>
              </a:path>
              <a:path w="372109" h="525779">
                <a:moveTo>
                  <a:pt x="285313" y="419100"/>
                </a:moveTo>
                <a:lnTo>
                  <a:pt x="269176" y="419100"/>
                </a:lnTo>
                <a:lnTo>
                  <a:pt x="269176" y="436880"/>
                </a:lnTo>
                <a:lnTo>
                  <a:pt x="269951" y="439420"/>
                </a:lnTo>
                <a:lnTo>
                  <a:pt x="272859" y="443230"/>
                </a:lnTo>
                <a:lnTo>
                  <a:pt x="283019" y="443230"/>
                </a:lnTo>
                <a:lnTo>
                  <a:pt x="284264" y="441960"/>
                </a:lnTo>
                <a:lnTo>
                  <a:pt x="285813" y="440690"/>
                </a:lnTo>
                <a:lnTo>
                  <a:pt x="286600" y="436880"/>
                </a:lnTo>
                <a:lnTo>
                  <a:pt x="286600" y="421640"/>
                </a:lnTo>
                <a:lnTo>
                  <a:pt x="285313" y="419100"/>
                </a:lnTo>
                <a:close/>
              </a:path>
              <a:path w="372109" h="525779">
                <a:moveTo>
                  <a:pt x="130263" y="394970"/>
                </a:moveTo>
                <a:lnTo>
                  <a:pt x="112852" y="394970"/>
                </a:lnTo>
                <a:lnTo>
                  <a:pt x="112852" y="411480"/>
                </a:lnTo>
                <a:lnTo>
                  <a:pt x="130263" y="411480"/>
                </a:lnTo>
                <a:lnTo>
                  <a:pt x="130263" y="394970"/>
                </a:lnTo>
                <a:close/>
              </a:path>
              <a:path w="372109" h="525779">
                <a:moveTo>
                  <a:pt x="217563" y="367030"/>
                </a:moveTo>
                <a:lnTo>
                  <a:pt x="205955" y="367030"/>
                </a:lnTo>
                <a:lnTo>
                  <a:pt x="205955" y="398780"/>
                </a:lnTo>
                <a:lnTo>
                  <a:pt x="217563" y="398780"/>
                </a:lnTo>
                <a:lnTo>
                  <a:pt x="219684" y="397510"/>
                </a:lnTo>
                <a:lnTo>
                  <a:pt x="221043" y="396240"/>
                </a:lnTo>
                <a:lnTo>
                  <a:pt x="222592" y="394970"/>
                </a:lnTo>
                <a:lnTo>
                  <a:pt x="223367" y="392430"/>
                </a:lnTo>
                <a:lnTo>
                  <a:pt x="223367" y="373380"/>
                </a:lnTo>
                <a:lnTo>
                  <a:pt x="222592" y="370840"/>
                </a:lnTo>
                <a:lnTo>
                  <a:pt x="221043" y="369570"/>
                </a:lnTo>
                <a:lnTo>
                  <a:pt x="219684" y="368300"/>
                </a:lnTo>
                <a:lnTo>
                  <a:pt x="217563" y="367030"/>
                </a:lnTo>
                <a:close/>
              </a:path>
              <a:path w="372109" h="525779">
                <a:moveTo>
                  <a:pt x="332803" y="349250"/>
                </a:moveTo>
                <a:lnTo>
                  <a:pt x="285356" y="349250"/>
                </a:lnTo>
                <a:lnTo>
                  <a:pt x="291363" y="351790"/>
                </a:lnTo>
                <a:lnTo>
                  <a:pt x="295922" y="355600"/>
                </a:lnTo>
                <a:lnTo>
                  <a:pt x="301091" y="360680"/>
                </a:lnTo>
                <a:lnTo>
                  <a:pt x="303695" y="367030"/>
                </a:lnTo>
                <a:lnTo>
                  <a:pt x="303695" y="384810"/>
                </a:lnTo>
                <a:lnTo>
                  <a:pt x="332803" y="384810"/>
                </a:lnTo>
                <a:lnTo>
                  <a:pt x="332803" y="349250"/>
                </a:lnTo>
                <a:close/>
              </a:path>
              <a:path w="372109" h="525779">
                <a:moveTo>
                  <a:pt x="206895" y="220980"/>
                </a:moveTo>
                <a:lnTo>
                  <a:pt x="160261" y="220980"/>
                </a:lnTo>
                <a:lnTo>
                  <a:pt x="166268" y="223520"/>
                </a:lnTo>
                <a:lnTo>
                  <a:pt x="170827" y="227330"/>
                </a:lnTo>
                <a:lnTo>
                  <a:pt x="176022" y="232410"/>
                </a:lnTo>
                <a:lnTo>
                  <a:pt x="178600" y="240030"/>
                </a:lnTo>
                <a:lnTo>
                  <a:pt x="178600" y="314960"/>
                </a:lnTo>
                <a:lnTo>
                  <a:pt x="176022" y="321310"/>
                </a:lnTo>
                <a:lnTo>
                  <a:pt x="170827" y="326390"/>
                </a:lnTo>
                <a:lnTo>
                  <a:pt x="166268" y="330200"/>
                </a:lnTo>
                <a:lnTo>
                  <a:pt x="160261" y="332740"/>
                </a:lnTo>
                <a:lnTo>
                  <a:pt x="206895" y="332740"/>
                </a:lnTo>
                <a:lnTo>
                  <a:pt x="200888" y="330200"/>
                </a:lnTo>
                <a:lnTo>
                  <a:pt x="196329" y="326390"/>
                </a:lnTo>
                <a:lnTo>
                  <a:pt x="191147" y="321310"/>
                </a:lnTo>
                <a:lnTo>
                  <a:pt x="188556" y="314960"/>
                </a:lnTo>
                <a:lnTo>
                  <a:pt x="188556" y="292100"/>
                </a:lnTo>
                <a:lnTo>
                  <a:pt x="221788" y="292100"/>
                </a:lnTo>
                <a:lnTo>
                  <a:pt x="221145" y="290830"/>
                </a:lnTo>
                <a:lnTo>
                  <a:pt x="217322" y="287020"/>
                </a:lnTo>
                <a:lnTo>
                  <a:pt x="216484" y="285750"/>
                </a:lnTo>
                <a:lnTo>
                  <a:pt x="214312" y="284480"/>
                </a:lnTo>
                <a:lnTo>
                  <a:pt x="210781" y="283210"/>
                </a:lnTo>
                <a:lnTo>
                  <a:pt x="205917" y="280670"/>
                </a:lnTo>
                <a:lnTo>
                  <a:pt x="202336" y="278130"/>
                </a:lnTo>
                <a:lnTo>
                  <a:pt x="200050" y="275590"/>
                </a:lnTo>
                <a:lnTo>
                  <a:pt x="196329" y="273050"/>
                </a:lnTo>
                <a:lnTo>
                  <a:pt x="193484" y="269240"/>
                </a:lnTo>
                <a:lnTo>
                  <a:pt x="189534" y="260350"/>
                </a:lnTo>
                <a:lnTo>
                  <a:pt x="188556" y="255270"/>
                </a:lnTo>
                <a:lnTo>
                  <a:pt x="188556" y="240030"/>
                </a:lnTo>
                <a:lnTo>
                  <a:pt x="191147" y="232410"/>
                </a:lnTo>
                <a:lnTo>
                  <a:pt x="196329" y="227330"/>
                </a:lnTo>
                <a:lnTo>
                  <a:pt x="200888" y="223520"/>
                </a:lnTo>
                <a:lnTo>
                  <a:pt x="206895" y="220980"/>
                </a:lnTo>
                <a:close/>
              </a:path>
              <a:path w="372109" h="525779">
                <a:moveTo>
                  <a:pt x="219494" y="238760"/>
                </a:moveTo>
                <a:lnTo>
                  <a:pt x="209334" y="238760"/>
                </a:lnTo>
                <a:lnTo>
                  <a:pt x="206438" y="241300"/>
                </a:lnTo>
                <a:lnTo>
                  <a:pt x="205651" y="243840"/>
                </a:lnTo>
                <a:lnTo>
                  <a:pt x="205651" y="255270"/>
                </a:lnTo>
                <a:lnTo>
                  <a:pt x="207581" y="259080"/>
                </a:lnTo>
                <a:lnTo>
                  <a:pt x="211404" y="262890"/>
                </a:lnTo>
                <a:lnTo>
                  <a:pt x="212445" y="264160"/>
                </a:lnTo>
                <a:lnTo>
                  <a:pt x="214464" y="265430"/>
                </a:lnTo>
                <a:lnTo>
                  <a:pt x="217462" y="266700"/>
                </a:lnTo>
                <a:lnTo>
                  <a:pt x="222859" y="269240"/>
                </a:lnTo>
                <a:lnTo>
                  <a:pt x="226593" y="271780"/>
                </a:lnTo>
                <a:lnTo>
                  <a:pt x="228663" y="274320"/>
                </a:lnTo>
                <a:lnTo>
                  <a:pt x="233697" y="279400"/>
                </a:lnTo>
                <a:lnTo>
                  <a:pt x="237293" y="285750"/>
                </a:lnTo>
                <a:lnTo>
                  <a:pt x="239450" y="292100"/>
                </a:lnTo>
                <a:lnTo>
                  <a:pt x="240169" y="299720"/>
                </a:lnTo>
                <a:lnTo>
                  <a:pt x="240169" y="314960"/>
                </a:lnTo>
                <a:lnTo>
                  <a:pt x="237578" y="321310"/>
                </a:lnTo>
                <a:lnTo>
                  <a:pt x="232397" y="326390"/>
                </a:lnTo>
                <a:lnTo>
                  <a:pt x="227838" y="330200"/>
                </a:lnTo>
                <a:lnTo>
                  <a:pt x="221830" y="332740"/>
                </a:lnTo>
                <a:lnTo>
                  <a:pt x="332803" y="332740"/>
                </a:lnTo>
                <a:lnTo>
                  <a:pt x="332803" y="331470"/>
                </a:lnTo>
                <a:lnTo>
                  <a:pt x="269367" y="331470"/>
                </a:lnTo>
                <a:lnTo>
                  <a:pt x="269367" y="257810"/>
                </a:lnTo>
                <a:lnTo>
                  <a:pt x="223075" y="257810"/>
                </a:lnTo>
                <a:lnTo>
                  <a:pt x="223075" y="243840"/>
                </a:lnTo>
                <a:lnTo>
                  <a:pt x="222288" y="241300"/>
                </a:lnTo>
                <a:lnTo>
                  <a:pt x="220738" y="240030"/>
                </a:lnTo>
                <a:lnTo>
                  <a:pt x="219494" y="238760"/>
                </a:lnTo>
                <a:close/>
              </a:path>
              <a:path w="372109" h="525779">
                <a:moveTo>
                  <a:pt x="142328" y="222250"/>
                </a:moveTo>
                <a:lnTo>
                  <a:pt x="99834" y="222250"/>
                </a:lnTo>
                <a:lnTo>
                  <a:pt x="105854" y="224790"/>
                </a:lnTo>
                <a:lnTo>
                  <a:pt x="110515" y="228600"/>
                </a:lnTo>
                <a:lnTo>
                  <a:pt x="115697" y="233680"/>
                </a:lnTo>
                <a:lnTo>
                  <a:pt x="118287" y="241300"/>
                </a:lnTo>
                <a:lnTo>
                  <a:pt x="118287" y="270510"/>
                </a:lnTo>
                <a:lnTo>
                  <a:pt x="115697" y="276860"/>
                </a:lnTo>
                <a:lnTo>
                  <a:pt x="110515" y="281940"/>
                </a:lnTo>
                <a:lnTo>
                  <a:pt x="105956" y="285750"/>
                </a:lnTo>
                <a:lnTo>
                  <a:pt x="99949" y="288290"/>
                </a:lnTo>
                <a:lnTo>
                  <a:pt x="83781" y="288290"/>
                </a:lnTo>
                <a:lnTo>
                  <a:pt x="83781" y="331470"/>
                </a:lnTo>
                <a:lnTo>
                  <a:pt x="142328" y="331470"/>
                </a:lnTo>
                <a:lnTo>
                  <a:pt x="139319" y="330200"/>
                </a:lnTo>
                <a:lnTo>
                  <a:pt x="134759" y="326390"/>
                </a:lnTo>
                <a:lnTo>
                  <a:pt x="129590" y="321310"/>
                </a:lnTo>
                <a:lnTo>
                  <a:pt x="127000" y="314960"/>
                </a:lnTo>
                <a:lnTo>
                  <a:pt x="127000" y="240030"/>
                </a:lnTo>
                <a:lnTo>
                  <a:pt x="129590" y="232410"/>
                </a:lnTo>
                <a:lnTo>
                  <a:pt x="134759" y="227330"/>
                </a:lnTo>
                <a:lnTo>
                  <a:pt x="139319" y="223520"/>
                </a:lnTo>
                <a:lnTo>
                  <a:pt x="142328" y="222250"/>
                </a:lnTo>
                <a:close/>
              </a:path>
              <a:path w="372109" h="525779">
                <a:moveTo>
                  <a:pt x="332803" y="223520"/>
                </a:moveTo>
                <a:lnTo>
                  <a:pt x="305155" y="223520"/>
                </a:lnTo>
                <a:lnTo>
                  <a:pt x="305155" y="241300"/>
                </a:lnTo>
                <a:lnTo>
                  <a:pt x="286473" y="241300"/>
                </a:lnTo>
                <a:lnTo>
                  <a:pt x="286473" y="331470"/>
                </a:lnTo>
                <a:lnTo>
                  <a:pt x="332803" y="331470"/>
                </a:lnTo>
                <a:lnTo>
                  <a:pt x="332803" y="223520"/>
                </a:lnTo>
                <a:close/>
              </a:path>
              <a:path w="372109" h="525779">
                <a:moveTo>
                  <a:pt x="157937" y="238760"/>
                </a:moveTo>
                <a:lnTo>
                  <a:pt x="147777" y="238760"/>
                </a:lnTo>
                <a:lnTo>
                  <a:pt x="146418" y="240030"/>
                </a:lnTo>
                <a:lnTo>
                  <a:pt x="144868" y="241300"/>
                </a:lnTo>
                <a:lnTo>
                  <a:pt x="144094" y="243840"/>
                </a:lnTo>
                <a:lnTo>
                  <a:pt x="144094" y="309880"/>
                </a:lnTo>
                <a:lnTo>
                  <a:pt x="144868" y="312420"/>
                </a:lnTo>
                <a:lnTo>
                  <a:pt x="147777" y="314960"/>
                </a:lnTo>
                <a:lnTo>
                  <a:pt x="149898" y="316230"/>
                </a:lnTo>
                <a:lnTo>
                  <a:pt x="155803" y="316230"/>
                </a:lnTo>
                <a:lnTo>
                  <a:pt x="157937" y="314960"/>
                </a:lnTo>
                <a:lnTo>
                  <a:pt x="159181" y="313690"/>
                </a:lnTo>
                <a:lnTo>
                  <a:pt x="160731" y="312420"/>
                </a:lnTo>
                <a:lnTo>
                  <a:pt x="161505" y="309880"/>
                </a:lnTo>
                <a:lnTo>
                  <a:pt x="161505" y="243840"/>
                </a:lnTo>
                <a:lnTo>
                  <a:pt x="160731" y="241300"/>
                </a:lnTo>
                <a:lnTo>
                  <a:pt x="159181" y="240030"/>
                </a:lnTo>
                <a:lnTo>
                  <a:pt x="157937" y="238760"/>
                </a:lnTo>
                <a:close/>
              </a:path>
              <a:path w="372109" h="525779">
                <a:moveTo>
                  <a:pt x="221788" y="292100"/>
                </a:moveTo>
                <a:lnTo>
                  <a:pt x="205651" y="292100"/>
                </a:lnTo>
                <a:lnTo>
                  <a:pt x="205651" y="309880"/>
                </a:lnTo>
                <a:lnTo>
                  <a:pt x="206438" y="312420"/>
                </a:lnTo>
                <a:lnTo>
                  <a:pt x="209334" y="314960"/>
                </a:lnTo>
                <a:lnTo>
                  <a:pt x="211467" y="316230"/>
                </a:lnTo>
                <a:lnTo>
                  <a:pt x="217373" y="316230"/>
                </a:lnTo>
                <a:lnTo>
                  <a:pt x="219494" y="314960"/>
                </a:lnTo>
                <a:lnTo>
                  <a:pt x="220738" y="313690"/>
                </a:lnTo>
                <a:lnTo>
                  <a:pt x="222288" y="312420"/>
                </a:lnTo>
                <a:lnTo>
                  <a:pt x="223075" y="309880"/>
                </a:lnTo>
                <a:lnTo>
                  <a:pt x="223075" y="294640"/>
                </a:lnTo>
                <a:lnTo>
                  <a:pt x="221788" y="292100"/>
                </a:lnTo>
                <a:close/>
              </a:path>
              <a:path w="372109" h="525779">
                <a:moveTo>
                  <a:pt x="97510" y="240030"/>
                </a:moveTo>
                <a:lnTo>
                  <a:pt x="83781" y="240030"/>
                </a:lnTo>
                <a:lnTo>
                  <a:pt x="83781" y="270510"/>
                </a:lnTo>
                <a:lnTo>
                  <a:pt x="97510" y="270510"/>
                </a:lnTo>
                <a:lnTo>
                  <a:pt x="98856" y="269240"/>
                </a:lnTo>
                <a:lnTo>
                  <a:pt x="100406" y="267970"/>
                </a:lnTo>
                <a:lnTo>
                  <a:pt x="101193" y="265430"/>
                </a:lnTo>
                <a:lnTo>
                  <a:pt x="101193" y="246380"/>
                </a:lnTo>
                <a:lnTo>
                  <a:pt x="100406" y="242570"/>
                </a:lnTo>
                <a:lnTo>
                  <a:pt x="98856" y="241300"/>
                </a:lnTo>
                <a:lnTo>
                  <a:pt x="97510" y="240030"/>
                </a:lnTo>
                <a:close/>
              </a:path>
              <a:path w="372109" h="525779">
                <a:moveTo>
                  <a:pt x="332803" y="220980"/>
                </a:moveTo>
                <a:lnTo>
                  <a:pt x="221830" y="220980"/>
                </a:lnTo>
                <a:lnTo>
                  <a:pt x="227838" y="223520"/>
                </a:lnTo>
                <a:lnTo>
                  <a:pt x="232397" y="227330"/>
                </a:lnTo>
                <a:lnTo>
                  <a:pt x="237578" y="232410"/>
                </a:lnTo>
                <a:lnTo>
                  <a:pt x="240169" y="240030"/>
                </a:lnTo>
                <a:lnTo>
                  <a:pt x="240169" y="257810"/>
                </a:lnTo>
                <a:lnTo>
                  <a:pt x="269367" y="257810"/>
                </a:lnTo>
                <a:lnTo>
                  <a:pt x="269367" y="241300"/>
                </a:lnTo>
                <a:lnTo>
                  <a:pt x="250621" y="241300"/>
                </a:lnTo>
                <a:lnTo>
                  <a:pt x="250621" y="223520"/>
                </a:lnTo>
                <a:lnTo>
                  <a:pt x="332803" y="223520"/>
                </a:lnTo>
                <a:lnTo>
                  <a:pt x="332803" y="220980"/>
                </a:lnTo>
                <a:close/>
              </a:path>
              <a:path w="372109" h="525779">
                <a:moveTo>
                  <a:pt x="207098" y="67310"/>
                </a:moveTo>
                <a:lnTo>
                  <a:pt x="160261" y="67310"/>
                </a:lnTo>
                <a:lnTo>
                  <a:pt x="166268" y="68580"/>
                </a:lnTo>
                <a:lnTo>
                  <a:pt x="170827" y="73660"/>
                </a:lnTo>
                <a:lnTo>
                  <a:pt x="176022" y="78740"/>
                </a:lnTo>
                <a:lnTo>
                  <a:pt x="178600" y="85090"/>
                </a:lnTo>
                <a:lnTo>
                  <a:pt x="178600" y="160020"/>
                </a:lnTo>
                <a:lnTo>
                  <a:pt x="176022" y="166370"/>
                </a:lnTo>
                <a:lnTo>
                  <a:pt x="170827" y="171450"/>
                </a:lnTo>
                <a:lnTo>
                  <a:pt x="166268" y="176530"/>
                </a:lnTo>
                <a:lnTo>
                  <a:pt x="160261" y="177800"/>
                </a:lnTo>
                <a:lnTo>
                  <a:pt x="207098" y="177800"/>
                </a:lnTo>
                <a:lnTo>
                  <a:pt x="201091" y="176530"/>
                </a:lnTo>
                <a:lnTo>
                  <a:pt x="196329" y="171450"/>
                </a:lnTo>
                <a:lnTo>
                  <a:pt x="191147" y="166370"/>
                </a:lnTo>
                <a:lnTo>
                  <a:pt x="188556" y="160020"/>
                </a:lnTo>
                <a:lnTo>
                  <a:pt x="188556" y="85090"/>
                </a:lnTo>
                <a:lnTo>
                  <a:pt x="191147" y="78740"/>
                </a:lnTo>
                <a:lnTo>
                  <a:pt x="196329" y="73660"/>
                </a:lnTo>
                <a:lnTo>
                  <a:pt x="201091" y="68580"/>
                </a:lnTo>
                <a:lnTo>
                  <a:pt x="207098" y="67310"/>
                </a:lnTo>
                <a:close/>
              </a:path>
              <a:path w="372109" h="525779">
                <a:moveTo>
                  <a:pt x="250583" y="137160"/>
                </a:moveTo>
                <a:lnTo>
                  <a:pt x="240169" y="137160"/>
                </a:lnTo>
                <a:lnTo>
                  <a:pt x="240169" y="160020"/>
                </a:lnTo>
                <a:lnTo>
                  <a:pt x="237578" y="166370"/>
                </a:lnTo>
                <a:lnTo>
                  <a:pt x="232397" y="171450"/>
                </a:lnTo>
                <a:lnTo>
                  <a:pt x="227838" y="176530"/>
                </a:lnTo>
                <a:lnTo>
                  <a:pt x="221830" y="177800"/>
                </a:lnTo>
                <a:lnTo>
                  <a:pt x="332803" y="177800"/>
                </a:lnTo>
                <a:lnTo>
                  <a:pt x="332803" y="176530"/>
                </a:lnTo>
                <a:lnTo>
                  <a:pt x="250583" y="176530"/>
                </a:lnTo>
                <a:lnTo>
                  <a:pt x="250583" y="137160"/>
                </a:lnTo>
                <a:close/>
              </a:path>
              <a:path w="372109" h="525779">
                <a:moveTo>
                  <a:pt x="91554" y="133350"/>
                </a:moveTo>
                <a:lnTo>
                  <a:pt x="83781" y="133350"/>
                </a:lnTo>
                <a:lnTo>
                  <a:pt x="83781" y="176530"/>
                </a:lnTo>
                <a:lnTo>
                  <a:pt x="100406" y="176530"/>
                </a:lnTo>
                <a:lnTo>
                  <a:pt x="91554" y="133350"/>
                </a:lnTo>
                <a:close/>
              </a:path>
              <a:path w="372109" h="525779">
                <a:moveTo>
                  <a:pt x="139319" y="68580"/>
                </a:moveTo>
                <a:lnTo>
                  <a:pt x="99834" y="68580"/>
                </a:lnTo>
                <a:lnTo>
                  <a:pt x="105854" y="69850"/>
                </a:lnTo>
                <a:lnTo>
                  <a:pt x="110515" y="74930"/>
                </a:lnTo>
                <a:lnTo>
                  <a:pt x="115697" y="80010"/>
                </a:lnTo>
                <a:lnTo>
                  <a:pt x="118287" y="86360"/>
                </a:lnTo>
                <a:lnTo>
                  <a:pt x="118287" y="115570"/>
                </a:lnTo>
                <a:lnTo>
                  <a:pt x="115697" y="121920"/>
                </a:lnTo>
                <a:lnTo>
                  <a:pt x="110515" y="127000"/>
                </a:lnTo>
                <a:lnTo>
                  <a:pt x="109791" y="127000"/>
                </a:lnTo>
                <a:lnTo>
                  <a:pt x="108953" y="128270"/>
                </a:lnTo>
                <a:lnTo>
                  <a:pt x="108026" y="128270"/>
                </a:lnTo>
                <a:lnTo>
                  <a:pt x="117817" y="176530"/>
                </a:lnTo>
                <a:lnTo>
                  <a:pt x="139319" y="176530"/>
                </a:lnTo>
                <a:lnTo>
                  <a:pt x="134759" y="171450"/>
                </a:lnTo>
                <a:lnTo>
                  <a:pt x="129590" y="166370"/>
                </a:lnTo>
                <a:lnTo>
                  <a:pt x="127000" y="160020"/>
                </a:lnTo>
                <a:lnTo>
                  <a:pt x="127000" y="85090"/>
                </a:lnTo>
                <a:lnTo>
                  <a:pt x="129590" y="78740"/>
                </a:lnTo>
                <a:lnTo>
                  <a:pt x="134759" y="73660"/>
                </a:lnTo>
                <a:lnTo>
                  <a:pt x="139319" y="68580"/>
                </a:lnTo>
                <a:close/>
              </a:path>
              <a:path w="372109" h="525779">
                <a:moveTo>
                  <a:pt x="273596" y="142240"/>
                </a:moveTo>
                <a:lnTo>
                  <a:pt x="267690" y="156210"/>
                </a:lnTo>
                <a:lnTo>
                  <a:pt x="267690" y="176530"/>
                </a:lnTo>
                <a:lnTo>
                  <a:pt x="286816" y="176530"/>
                </a:lnTo>
                <a:lnTo>
                  <a:pt x="273596" y="142240"/>
                </a:lnTo>
                <a:close/>
              </a:path>
              <a:path w="372109" h="525779">
                <a:moveTo>
                  <a:pt x="332803" y="68580"/>
                </a:moveTo>
                <a:lnTo>
                  <a:pt x="305155" y="68580"/>
                </a:lnTo>
                <a:lnTo>
                  <a:pt x="283235" y="119380"/>
                </a:lnTo>
                <a:lnTo>
                  <a:pt x="305155" y="176530"/>
                </a:lnTo>
                <a:lnTo>
                  <a:pt x="332803" y="176530"/>
                </a:lnTo>
                <a:lnTo>
                  <a:pt x="332803" y="68580"/>
                </a:lnTo>
                <a:close/>
              </a:path>
              <a:path w="372109" h="525779">
                <a:moveTo>
                  <a:pt x="155803" y="83820"/>
                </a:moveTo>
                <a:lnTo>
                  <a:pt x="149898" y="83820"/>
                </a:lnTo>
                <a:lnTo>
                  <a:pt x="147777" y="85090"/>
                </a:lnTo>
                <a:lnTo>
                  <a:pt x="146418" y="86360"/>
                </a:lnTo>
                <a:lnTo>
                  <a:pt x="144868" y="87630"/>
                </a:lnTo>
                <a:lnTo>
                  <a:pt x="144094" y="90170"/>
                </a:lnTo>
                <a:lnTo>
                  <a:pt x="144094" y="154940"/>
                </a:lnTo>
                <a:lnTo>
                  <a:pt x="144868" y="157480"/>
                </a:lnTo>
                <a:lnTo>
                  <a:pt x="146418" y="158750"/>
                </a:lnTo>
                <a:lnTo>
                  <a:pt x="147777" y="160020"/>
                </a:lnTo>
                <a:lnTo>
                  <a:pt x="149898" y="161290"/>
                </a:lnTo>
                <a:lnTo>
                  <a:pt x="155803" y="161290"/>
                </a:lnTo>
                <a:lnTo>
                  <a:pt x="157937" y="160020"/>
                </a:lnTo>
                <a:lnTo>
                  <a:pt x="159181" y="158750"/>
                </a:lnTo>
                <a:lnTo>
                  <a:pt x="160731" y="157480"/>
                </a:lnTo>
                <a:lnTo>
                  <a:pt x="161505" y="154940"/>
                </a:lnTo>
                <a:lnTo>
                  <a:pt x="161505" y="90170"/>
                </a:lnTo>
                <a:lnTo>
                  <a:pt x="160731" y="87630"/>
                </a:lnTo>
                <a:lnTo>
                  <a:pt x="159181" y="86360"/>
                </a:lnTo>
                <a:lnTo>
                  <a:pt x="157937" y="85090"/>
                </a:lnTo>
                <a:lnTo>
                  <a:pt x="155803" y="83820"/>
                </a:lnTo>
                <a:close/>
              </a:path>
              <a:path w="372109" h="525779">
                <a:moveTo>
                  <a:pt x="217373" y="83820"/>
                </a:moveTo>
                <a:lnTo>
                  <a:pt x="211467" y="83820"/>
                </a:lnTo>
                <a:lnTo>
                  <a:pt x="209334" y="85090"/>
                </a:lnTo>
                <a:lnTo>
                  <a:pt x="206438" y="87630"/>
                </a:lnTo>
                <a:lnTo>
                  <a:pt x="205651" y="90170"/>
                </a:lnTo>
                <a:lnTo>
                  <a:pt x="205651" y="154940"/>
                </a:lnTo>
                <a:lnTo>
                  <a:pt x="206438" y="157480"/>
                </a:lnTo>
                <a:lnTo>
                  <a:pt x="209334" y="160020"/>
                </a:lnTo>
                <a:lnTo>
                  <a:pt x="211467" y="161290"/>
                </a:lnTo>
                <a:lnTo>
                  <a:pt x="217373" y="161290"/>
                </a:lnTo>
                <a:lnTo>
                  <a:pt x="219544" y="160020"/>
                </a:lnTo>
                <a:lnTo>
                  <a:pt x="222338" y="157480"/>
                </a:lnTo>
                <a:lnTo>
                  <a:pt x="223075" y="154940"/>
                </a:lnTo>
                <a:lnTo>
                  <a:pt x="223075" y="137160"/>
                </a:lnTo>
                <a:lnTo>
                  <a:pt x="250583" y="137160"/>
                </a:lnTo>
                <a:lnTo>
                  <a:pt x="250583" y="102870"/>
                </a:lnTo>
                <a:lnTo>
                  <a:pt x="223075" y="102870"/>
                </a:lnTo>
                <a:lnTo>
                  <a:pt x="223075" y="90170"/>
                </a:lnTo>
                <a:lnTo>
                  <a:pt x="222338" y="87630"/>
                </a:lnTo>
                <a:lnTo>
                  <a:pt x="219544" y="85090"/>
                </a:lnTo>
                <a:lnTo>
                  <a:pt x="217373" y="83820"/>
                </a:lnTo>
                <a:close/>
              </a:path>
              <a:path w="372109" h="525779">
                <a:moveTo>
                  <a:pt x="95376" y="85090"/>
                </a:moveTo>
                <a:lnTo>
                  <a:pt x="83781" y="85090"/>
                </a:lnTo>
                <a:lnTo>
                  <a:pt x="83781" y="115570"/>
                </a:lnTo>
                <a:lnTo>
                  <a:pt x="97510" y="115570"/>
                </a:lnTo>
                <a:lnTo>
                  <a:pt x="98856" y="114300"/>
                </a:lnTo>
                <a:lnTo>
                  <a:pt x="100406" y="113030"/>
                </a:lnTo>
                <a:lnTo>
                  <a:pt x="101193" y="110490"/>
                </a:lnTo>
                <a:lnTo>
                  <a:pt x="101193" y="91440"/>
                </a:lnTo>
                <a:lnTo>
                  <a:pt x="100406" y="88900"/>
                </a:lnTo>
                <a:lnTo>
                  <a:pt x="98856" y="87630"/>
                </a:lnTo>
                <a:lnTo>
                  <a:pt x="97510" y="86360"/>
                </a:lnTo>
                <a:lnTo>
                  <a:pt x="95376" y="85090"/>
                </a:lnTo>
                <a:close/>
              </a:path>
              <a:path w="372109" h="525779">
                <a:moveTo>
                  <a:pt x="286651" y="68580"/>
                </a:moveTo>
                <a:lnTo>
                  <a:pt x="267690" y="68580"/>
                </a:lnTo>
                <a:lnTo>
                  <a:pt x="267690" y="111760"/>
                </a:lnTo>
                <a:lnTo>
                  <a:pt x="286651" y="68580"/>
                </a:lnTo>
                <a:close/>
              </a:path>
              <a:path w="372109" h="525779">
                <a:moveTo>
                  <a:pt x="332803" y="67310"/>
                </a:moveTo>
                <a:lnTo>
                  <a:pt x="221830" y="67310"/>
                </a:lnTo>
                <a:lnTo>
                  <a:pt x="227838" y="68580"/>
                </a:lnTo>
                <a:lnTo>
                  <a:pt x="232397" y="73660"/>
                </a:lnTo>
                <a:lnTo>
                  <a:pt x="237578" y="78740"/>
                </a:lnTo>
                <a:lnTo>
                  <a:pt x="240169" y="85090"/>
                </a:lnTo>
                <a:lnTo>
                  <a:pt x="240169" y="102870"/>
                </a:lnTo>
                <a:lnTo>
                  <a:pt x="250583" y="102870"/>
                </a:lnTo>
                <a:lnTo>
                  <a:pt x="250583" y="68580"/>
                </a:lnTo>
                <a:lnTo>
                  <a:pt x="332803" y="68580"/>
                </a:lnTo>
                <a:lnTo>
                  <a:pt x="332803" y="67310"/>
                </a:lnTo>
                <a:close/>
              </a:path>
            </a:pathLst>
          </a:custGeom>
          <a:solidFill>
            <a:srgbClr val="231F20"/>
          </a:solidFill>
        </p:spPr>
        <p:txBody>
          <a:bodyPr wrap="square" lIns="0" tIns="0" rIns="0" bIns="0" rtlCol="0"/>
          <a:lstStyle/>
          <a:p>
            <a:endParaRPr/>
          </a:p>
        </p:txBody>
      </p:sp>
      <p:sp>
        <p:nvSpPr>
          <p:cNvPr id="29" name="object 29"/>
          <p:cNvSpPr/>
          <p:nvPr/>
        </p:nvSpPr>
        <p:spPr>
          <a:xfrm>
            <a:off x="7567269" y="6099349"/>
            <a:ext cx="826135" cy="104775"/>
          </a:xfrm>
          <a:custGeom>
            <a:avLst/>
            <a:gdLst/>
            <a:ahLst/>
            <a:cxnLst/>
            <a:rect l="l" t="t" r="r" b="b"/>
            <a:pathLst>
              <a:path w="826134" h="104775">
                <a:moveTo>
                  <a:pt x="821753" y="84899"/>
                </a:moveTo>
                <a:lnTo>
                  <a:pt x="811174" y="84899"/>
                </a:lnTo>
                <a:lnTo>
                  <a:pt x="806869" y="89204"/>
                </a:lnTo>
                <a:lnTo>
                  <a:pt x="806983" y="99910"/>
                </a:lnTo>
                <a:lnTo>
                  <a:pt x="811174" y="104101"/>
                </a:lnTo>
                <a:lnTo>
                  <a:pt x="821753" y="104101"/>
                </a:lnTo>
                <a:lnTo>
                  <a:pt x="823366" y="102488"/>
                </a:lnTo>
                <a:lnTo>
                  <a:pt x="812063" y="102488"/>
                </a:lnTo>
                <a:lnTo>
                  <a:pt x="808558" y="98996"/>
                </a:lnTo>
                <a:lnTo>
                  <a:pt x="808469" y="90093"/>
                </a:lnTo>
                <a:lnTo>
                  <a:pt x="812063" y="86512"/>
                </a:lnTo>
                <a:lnTo>
                  <a:pt x="823366" y="86512"/>
                </a:lnTo>
                <a:lnTo>
                  <a:pt x="821753" y="84899"/>
                </a:lnTo>
                <a:close/>
              </a:path>
              <a:path w="826134" h="104775">
                <a:moveTo>
                  <a:pt x="823366" y="86512"/>
                </a:moveTo>
                <a:lnTo>
                  <a:pt x="820877" y="86512"/>
                </a:lnTo>
                <a:lnTo>
                  <a:pt x="824458" y="90093"/>
                </a:lnTo>
                <a:lnTo>
                  <a:pt x="824369" y="98996"/>
                </a:lnTo>
                <a:lnTo>
                  <a:pt x="820877" y="102488"/>
                </a:lnTo>
                <a:lnTo>
                  <a:pt x="823366" y="102488"/>
                </a:lnTo>
                <a:lnTo>
                  <a:pt x="825944" y="99910"/>
                </a:lnTo>
                <a:lnTo>
                  <a:pt x="826058" y="89204"/>
                </a:lnTo>
                <a:lnTo>
                  <a:pt x="823366" y="86512"/>
                </a:lnTo>
                <a:close/>
              </a:path>
              <a:path w="826134" h="104775">
                <a:moveTo>
                  <a:pt x="817791" y="89458"/>
                </a:moveTo>
                <a:lnTo>
                  <a:pt x="812177" y="89458"/>
                </a:lnTo>
                <a:lnTo>
                  <a:pt x="812177" y="99910"/>
                </a:lnTo>
                <a:lnTo>
                  <a:pt x="813917" y="99910"/>
                </a:lnTo>
                <a:lnTo>
                  <a:pt x="813917" y="95618"/>
                </a:lnTo>
                <a:lnTo>
                  <a:pt x="819921" y="95618"/>
                </a:lnTo>
                <a:lnTo>
                  <a:pt x="819670" y="95148"/>
                </a:lnTo>
                <a:lnTo>
                  <a:pt x="819251" y="94767"/>
                </a:lnTo>
                <a:lnTo>
                  <a:pt x="819439" y="94500"/>
                </a:lnTo>
                <a:lnTo>
                  <a:pt x="819823" y="94106"/>
                </a:lnTo>
                <a:lnTo>
                  <a:pt x="813917" y="94018"/>
                </a:lnTo>
                <a:lnTo>
                  <a:pt x="813917" y="91058"/>
                </a:lnTo>
                <a:lnTo>
                  <a:pt x="820175" y="91058"/>
                </a:lnTo>
                <a:lnTo>
                  <a:pt x="819911" y="90474"/>
                </a:lnTo>
                <a:lnTo>
                  <a:pt x="818553" y="89661"/>
                </a:lnTo>
                <a:lnTo>
                  <a:pt x="817791" y="89458"/>
                </a:lnTo>
                <a:close/>
              </a:path>
              <a:path w="826134" h="104775">
                <a:moveTo>
                  <a:pt x="819921" y="95618"/>
                </a:moveTo>
                <a:lnTo>
                  <a:pt x="816876" y="95618"/>
                </a:lnTo>
                <a:lnTo>
                  <a:pt x="817727" y="95757"/>
                </a:lnTo>
                <a:lnTo>
                  <a:pt x="818159" y="96088"/>
                </a:lnTo>
                <a:lnTo>
                  <a:pt x="818349" y="96570"/>
                </a:lnTo>
                <a:lnTo>
                  <a:pt x="818438" y="98361"/>
                </a:lnTo>
                <a:lnTo>
                  <a:pt x="818551" y="99301"/>
                </a:lnTo>
                <a:lnTo>
                  <a:pt x="818667" y="99910"/>
                </a:lnTo>
                <a:lnTo>
                  <a:pt x="820648" y="99910"/>
                </a:lnTo>
                <a:lnTo>
                  <a:pt x="820559" y="99301"/>
                </a:lnTo>
                <a:lnTo>
                  <a:pt x="820254" y="98996"/>
                </a:lnTo>
                <a:lnTo>
                  <a:pt x="820161" y="98361"/>
                </a:lnTo>
                <a:lnTo>
                  <a:pt x="820078" y="96570"/>
                </a:lnTo>
                <a:lnTo>
                  <a:pt x="819975" y="95719"/>
                </a:lnTo>
                <a:close/>
              </a:path>
              <a:path w="826134" h="104775">
                <a:moveTo>
                  <a:pt x="820175" y="91058"/>
                </a:moveTo>
                <a:lnTo>
                  <a:pt x="817029" y="91058"/>
                </a:lnTo>
                <a:lnTo>
                  <a:pt x="817981" y="91274"/>
                </a:lnTo>
                <a:lnTo>
                  <a:pt x="818349" y="91668"/>
                </a:lnTo>
                <a:lnTo>
                  <a:pt x="818502" y="92506"/>
                </a:lnTo>
                <a:lnTo>
                  <a:pt x="818362" y="93294"/>
                </a:lnTo>
                <a:lnTo>
                  <a:pt x="817981" y="93738"/>
                </a:lnTo>
                <a:lnTo>
                  <a:pt x="817422" y="93941"/>
                </a:lnTo>
                <a:lnTo>
                  <a:pt x="816749" y="94018"/>
                </a:lnTo>
                <a:lnTo>
                  <a:pt x="819865" y="94018"/>
                </a:lnTo>
                <a:lnTo>
                  <a:pt x="820178" y="93357"/>
                </a:lnTo>
                <a:lnTo>
                  <a:pt x="820175" y="91058"/>
                </a:lnTo>
                <a:close/>
              </a:path>
              <a:path w="826134" h="104775">
                <a:moveTo>
                  <a:pt x="793977" y="87756"/>
                </a:moveTo>
                <a:lnTo>
                  <a:pt x="763511" y="87756"/>
                </a:lnTo>
                <a:lnTo>
                  <a:pt x="768426" y="102374"/>
                </a:lnTo>
                <a:lnTo>
                  <a:pt x="799757" y="102374"/>
                </a:lnTo>
                <a:lnTo>
                  <a:pt x="793977" y="87756"/>
                </a:lnTo>
                <a:close/>
              </a:path>
              <a:path w="826134" h="104775">
                <a:moveTo>
                  <a:pt x="760196" y="2311"/>
                </a:moveTo>
                <a:lnTo>
                  <a:pt x="736498" y="2311"/>
                </a:lnTo>
                <a:lnTo>
                  <a:pt x="697166" y="102361"/>
                </a:lnTo>
                <a:lnTo>
                  <a:pt x="725004" y="102361"/>
                </a:lnTo>
                <a:lnTo>
                  <a:pt x="729792" y="87756"/>
                </a:lnTo>
                <a:lnTo>
                  <a:pt x="793977" y="87756"/>
                </a:lnTo>
                <a:lnTo>
                  <a:pt x="785994" y="67563"/>
                </a:lnTo>
                <a:lnTo>
                  <a:pt x="737031" y="67563"/>
                </a:lnTo>
                <a:lnTo>
                  <a:pt x="746594" y="39446"/>
                </a:lnTo>
                <a:lnTo>
                  <a:pt x="774878" y="39446"/>
                </a:lnTo>
                <a:lnTo>
                  <a:pt x="760196" y="2311"/>
                </a:lnTo>
                <a:close/>
              </a:path>
              <a:path w="826134" h="104775">
                <a:moveTo>
                  <a:pt x="774878" y="39446"/>
                </a:moveTo>
                <a:lnTo>
                  <a:pt x="746594" y="39446"/>
                </a:lnTo>
                <a:lnTo>
                  <a:pt x="756551" y="67563"/>
                </a:lnTo>
                <a:lnTo>
                  <a:pt x="785994" y="67563"/>
                </a:lnTo>
                <a:lnTo>
                  <a:pt x="774878" y="39446"/>
                </a:lnTo>
                <a:close/>
              </a:path>
              <a:path w="826134" h="104775">
                <a:moveTo>
                  <a:pt x="669785" y="2298"/>
                </a:moveTo>
                <a:lnTo>
                  <a:pt x="669772" y="102349"/>
                </a:lnTo>
                <a:lnTo>
                  <a:pt x="694499" y="102361"/>
                </a:lnTo>
                <a:lnTo>
                  <a:pt x="694499" y="2311"/>
                </a:lnTo>
                <a:lnTo>
                  <a:pt x="669785" y="2298"/>
                </a:lnTo>
                <a:close/>
              </a:path>
              <a:path w="826134" h="104775">
                <a:moveTo>
                  <a:pt x="618782" y="2298"/>
                </a:moveTo>
                <a:lnTo>
                  <a:pt x="583196" y="2298"/>
                </a:lnTo>
                <a:lnTo>
                  <a:pt x="583171" y="102349"/>
                </a:lnTo>
                <a:lnTo>
                  <a:pt x="622858" y="102336"/>
                </a:lnTo>
                <a:lnTo>
                  <a:pt x="639644" y="98541"/>
                </a:lnTo>
                <a:lnTo>
                  <a:pt x="653157" y="88101"/>
                </a:lnTo>
                <a:lnTo>
                  <a:pt x="658011" y="79679"/>
                </a:lnTo>
                <a:lnTo>
                  <a:pt x="608152" y="79679"/>
                </a:lnTo>
                <a:lnTo>
                  <a:pt x="608164" y="24942"/>
                </a:lnTo>
                <a:lnTo>
                  <a:pt x="657675" y="24942"/>
                </a:lnTo>
                <a:lnTo>
                  <a:pt x="652557" y="16322"/>
                </a:lnTo>
                <a:lnTo>
                  <a:pt x="637819" y="5970"/>
                </a:lnTo>
                <a:lnTo>
                  <a:pt x="618782" y="2298"/>
                </a:lnTo>
                <a:close/>
              </a:path>
              <a:path w="826134" h="104775">
                <a:moveTo>
                  <a:pt x="657675" y="24942"/>
                </a:moveTo>
                <a:lnTo>
                  <a:pt x="608164" y="24942"/>
                </a:lnTo>
                <a:lnTo>
                  <a:pt x="617004" y="24955"/>
                </a:lnTo>
                <a:lnTo>
                  <a:pt x="627052" y="26934"/>
                </a:lnTo>
                <a:lnTo>
                  <a:pt x="634657" y="32599"/>
                </a:lnTo>
                <a:lnTo>
                  <a:pt x="639471" y="41537"/>
                </a:lnTo>
                <a:lnTo>
                  <a:pt x="641146" y="53339"/>
                </a:lnTo>
                <a:lnTo>
                  <a:pt x="639637" y="64304"/>
                </a:lnTo>
                <a:lnTo>
                  <a:pt x="635312" y="72601"/>
                </a:lnTo>
                <a:lnTo>
                  <a:pt x="628475" y="77851"/>
                </a:lnTo>
                <a:lnTo>
                  <a:pt x="619429" y="79679"/>
                </a:lnTo>
                <a:lnTo>
                  <a:pt x="658011" y="79679"/>
                </a:lnTo>
                <a:lnTo>
                  <a:pt x="662170" y="72463"/>
                </a:lnTo>
                <a:lnTo>
                  <a:pt x="665454" y="53073"/>
                </a:lnTo>
                <a:lnTo>
                  <a:pt x="662076" y="32356"/>
                </a:lnTo>
                <a:lnTo>
                  <a:pt x="657675" y="24942"/>
                </a:lnTo>
                <a:close/>
              </a:path>
              <a:path w="826134" h="104775">
                <a:moveTo>
                  <a:pt x="577964" y="2285"/>
                </a:moveTo>
                <a:lnTo>
                  <a:pt x="516953" y="2285"/>
                </a:lnTo>
                <a:lnTo>
                  <a:pt x="516928" y="102336"/>
                </a:lnTo>
                <a:lnTo>
                  <a:pt x="577951" y="102336"/>
                </a:lnTo>
                <a:lnTo>
                  <a:pt x="577951" y="80771"/>
                </a:lnTo>
                <a:lnTo>
                  <a:pt x="541921" y="80771"/>
                </a:lnTo>
                <a:lnTo>
                  <a:pt x="541921" y="63436"/>
                </a:lnTo>
                <a:lnTo>
                  <a:pt x="577951" y="63436"/>
                </a:lnTo>
                <a:lnTo>
                  <a:pt x="577951" y="40512"/>
                </a:lnTo>
                <a:lnTo>
                  <a:pt x="541934" y="40500"/>
                </a:lnTo>
                <a:lnTo>
                  <a:pt x="541934" y="24536"/>
                </a:lnTo>
                <a:lnTo>
                  <a:pt x="577964" y="24536"/>
                </a:lnTo>
                <a:lnTo>
                  <a:pt x="577964" y="2285"/>
                </a:lnTo>
                <a:close/>
              </a:path>
              <a:path w="826134" h="104775">
                <a:moveTo>
                  <a:pt x="512030" y="33121"/>
                </a:moveTo>
                <a:lnTo>
                  <a:pt x="489369" y="33121"/>
                </a:lnTo>
                <a:lnTo>
                  <a:pt x="489356" y="102336"/>
                </a:lnTo>
                <a:lnTo>
                  <a:pt x="512013" y="102336"/>
                </a:lnTo>
                <a:lnTo>
                  <a:pt x="512030" y="33121"/>
                </a:lnTo>
                <a:close/>
              </a:path>
              <a:path w="826134" h="104775">
                <a:moveTo>
                  <a:pt x="450138" y="37172"/>
                </a:moveTo>
                <a:lnTo>
                  <a:pt x="429882" y="37172"/>
                </a:lnTo>
                <a:lnTo>
                  <a:pt x="449757" y="102323"/>
                </a:lnTo>
                <a:lnTo>
                  <a:pt x="468058" y="102323"/>
                </a:lnTo>
                <a:lnTo>
                  <a:pt x="478105" y="69697"/>
                </a:lnTo>
                <a:lnTo>
                  <a:pt x="459879" y="69697"/>
                </a:lnTo>
                <a:lnTo>
                  <a:pt x="450138" y="37172"/>
                </a:lnTo>
                <a:close/>
              </a:path>
              <a:path w="826134" h="104775">
                <a:moveTo>
                  <a:pt x="429882" y="64020"/>
                </a:moveTo>
                <a:lnTo>
                  <a:pt x="405142" y="64020"/>
                </a:lnTo>
                <a:lnTo>
                  <a:pt x="405129" y="102298"/>
                </a:lnTo>
                <a:lnTo>
                  <a:pt x="429882" y="102311"/>
                </a:lnTo>
                <a:lnTo>
                  <a:pt x="429882" y="64020"/>
                </a:lnTo>
                <a:close/>
              </a:path>
              <a:path w="826134" h="104775">
                <a:moveTo>
                  <a:pt x="372465" y="2082"/>
                </a:moveTo>
                <a:lnTo>
                  <a:pt x="347725" y="2095"/>
                </a:lnTo>
                <a:lnTo>
                  <a:pt x="347700" y="102298"/>
                </a:lnTo>
                <a:lnTo>
                  <a:pt x="372452" y="102298"/>
                </a:lnTo>
                <a:lnTo>
                  <a:pt x="372465" y="64020"/>
                </a:lnTo>
                <a:lnTo>
                  <a:pt x="429882" y="64020"/>
                </a:lnTo>
                <a:lnTo>
                  <a:pt x="429882" y="40385"/>
                </a:lnTo>
                <a:lnTo>
                  <a:pt x="372465" y="40385"/>
                </a:lnTo>
                <a:lnTo>
                  <a:pt x="372465" y="2082"/>
                </a:lnTo>
                <a:close/>
              </a:path>
              <a:path w="826134" h="104775">
                <a:moveTo>
                  <a:pt x="512038" y="2273"/>
                </a:moveTo>
                <a:lnTo>
                  <a:pt x="478993" y="2273"/>
                </a:lnTo>
                <a:lnTo>
                  <a:pt x="459879" y="69697"/>
                </a:lnTo>
                <a:lnTo>
                  <a:pt x="478105" y="69697"/>
                </a:lnTo>
                <a:lnTo>
                  <a:pt x="489369" y="33121"/>
                </a:lnTo>
                <a:lnTo>
                  <a:pt x="512030" y="33121"/>
                </a:lnTo>
                <a:lnTo>
                  <a:pt x="512038" y="2273"/>
                </a:lnTo>
                <a:close/>
              </a:path>
              <a:path w="826134" h="104775">
                <a:moveTo>
                  <a:pt x="405155" y="2108"/>
                </a:moveTo>
                <a:lnTo>
                  <a:pt x="405142" y="40385"/>
                </a:lnTo>
                <a:lnTo>
                  <a:pt x="429882" y="40385"/>
                </a:lnTo>
                <a:lnTo>
                  <a:pt x="429882" y="37172"/>
                </a:lnTo>
                <a:lnTo>
                  <a:pt x="450138" y="37172"/>
                </a:lnTo>
                <a:lnTo>
                  <a:pt x="439686" y="2273"/>
                </a:lnTo>
                <a:lnTo>
                  <a:pt x="429894" y="2260"/>
                </a:lnTo>
                <a:lnTo>
                  <a:pt x="429882" y="2120"/>
                </a:lnTo>
                <a:lnTo>
                  <a:pt x="405155" y="2108"/>
                </a:lnTo>
                <a:close/>
              </a:path>
              <a:path w="826134" h="104775">
                <a:moveTo>
                  <a:pt x="295084" y="177"/>
                </a:moveTo>
                <a:lnTo>
                  <a:pt x="275165" y="4251"/>
                </a:lnTo>
                <a:lnTo>
                  <a:pt x="258956" y="15422"/>
                </a:lnTo>
                <a:lnTo>
                  <a:pt x="248057" y="32058"/>
                </a:lnTo>
                <a:lnTo>
                  <a:pt x="244068" y="52527"/>
                </a:lnTo>
                <a:lnTo>
                  <a:pt x="248109" y="72771"/>
                </a:lnTo>
                <a:lnTo>
                  <a:pt x="259173" y="89187"/>
                </a:lnTo>
                <a:lnTo>
                  <a:pt x="275674" y="100195"/>
                </a:lnTo>
                <a:lnTo>
                  <a:pt x="296024" y="104216"/>
                </a:lnTo>
                <a:lnTo>
                  <a:pt x="305611" y="103379"/>
                </a:lnTo>
                <a:lnTo>
                  <a:pt x="339447" y="79851"/>
                </a:lnTo>
                <a:lnTo>
                  <a:pt x="339883" y="78790"/>
                </a:lnTo>
                <a:lnTo>
                  <a:pt x="296024" y="78790"/>
                </a:lnTo>
                <a:lnTo>
                  <a:pt x="285513" y="76732"/>
                </a:lnTo>
                <a:lnTo>
                  <a:pt x="277050" y="71089"/>
                </a:lnTo>
                <a:lnTo>
                  <a:pt x="271406" y="62629"/>
                </a:lnTo>
                <a:lnTo>
                  <a:pt x="269354" y="52120"/>
                </a:lnTo>
                <a:lnTo>
                  <a:pt x="271401" y="41649"/>
                </a:lnTo>
                <a:lnTo>
                  <a:pt x="276969" y="33135"/>
                </a:lnTo>
                <a:lnTo>
                  <a:pt x="285225" y="27415"/>
                </a:lnTo>
                <a:lnTo>
                  <a:pt x="295338" y="25323"/>
                </a:lnTo>
                <a:lnTo>
                  <a:pt x="338694" y="25323"/>
                </a:lnTo>
                <a:lnTo>
                  <a:pt x="335979" y="20692"/>
                </a:lnTo>
                <a:lnTo>
                  <a:pt x="331990" y="15760"/>
                </a:lnTo>
                <a:lnTo>
                  <a:pt x="324354" y="9173"/>
                </a:lnTo>
                <a:lnTo>
                  <a:pt x="315428" y="4278"/>
                </a:lnTo>
                <a:lnTo>
                  <a:pt x="305557" y="1228"/>
                </a:lnTo>
                <a:lnTo>
                  <a:pt x="295084" y="177"/>
                </a:lnTo>
                <a:close/>
              </a:path>
              <a:path w="826134" h="104775">
                <a:moveTo>
                  <a:pt x="220458" y="69608"/>
                </a:moveTo>
                <a:lnTo>
                  <a:pt x="192519" y="69608"/>
                </a:lnTo>
                <a:lnTo>
                  <a:pt x="215353" y="102273"/>
                </a:lnTo>
                <a:lnTo>
                  <a:pt x="246392" y="102298"/>
                </a:lnTo>
                <a:lnTo>
                  <a:pt x="220458" y="69608"/>
                </a:lnTo>
                <a:close/>
              </a:path>
              <a:path w="826134" h="104775">
                <a:moveTo>
                  <a:pt x="167779" y="2057"/>
                </a:moveTo>
                <a:lnTo>
                  <a:pt x="167766" y="102273"/>
                </a:lnTo>
                <a:lnTo>
                  <a:pt x="192519" y="102273"/>
                </a:lnTo>
                <a:lnTo>
                  <a:pt x="192519" y="69608"/>
                </a:lnTo>
                <a:lnTo>
                  <a:pt x="220458" y="69608"/>
                </a:lnTo>
                <a:lnTo>
                  <a:pt x="218503" y="67144"/>
                </a:lnTo>
                <a:lnTo>
                  <a:pt x="228707" y="63295"/>
                </a:lnTo>
                <a:lnTo>
                  <a:pt x="235962" y="56843"/>
                </a:lnTo>
                <a:lnTo>
                  <a:pt x="238021" y="52527"/>
                </a:lnTo>
                <a:lnTo>
                  <a:pt x="192785" y="52527"/>
                </a:lnTo>
                <a:lnTo>
                  <a:pt x="192785" y="24345"/>
                </a:lnTo>
                <a:lnTo>
                  <a:pt x="239825" y="24345"/>
                </a:lnTo>
                <a:lnTo>
                  <a:pt x="239367" y="21568"/>
                </a:lnTo>
                <a:lnTo>
                  <a:pt x="232421" y="10928"/>
                </a:lnTo>
                <a:lnTo>
                  <a:pt x="221215" y="4335"/>
                </a:lnTo>
                <a:lnTo>
                  <a:pt x="206057" y="2070"/>
                </a:lnTo>
                <a:lnTo>
                  <a:pt x="167779" y="2057"/>
                </a:lnTo>
                <a:close/>
              </a:path>
              <a:path w="826134" h="104775">
                <a:moveTo>
                  <a:pt x="317906" y="64973"/>
                </a:moveTo>
                <a:lnTo>
                  <a:pt x="313463" y="71343"/>
                </a:lnTo>
                <a:lnTo>
                  <a:pt x="308551" y="75625"/>
                </a:lnTo>
                <a:lnTo>
                  <a:pt x="302845" y="78035"/>
                </a:lnTo>
                <a:lnTo>
                  <a:pt x="296024" y="78790"/>
                </a:lnTo>
                <a:lnTo>
                  <a:pt x="339883" y="78790"/>
                </a:lnTo>
                <a:lnTo>
                  <a:pt x="342200" y="73166"/>
                </a:lnTo>
                <a:lnTo>
                  <a:pt x="344144" y="64998"/>
                </a:lnTo>
                <a:lnTo>
                  <a:pt x="317906" y="64973"/>
                </a:lnTo>
                <a:close/>
              </a:path>
              <a:path w="826134" h="104775">
                <a:moveTo>
                  <a:pt x="239825" y="24345"/>
                </a:moveTo>
                <a:lnTo>
                  <a:pt x="192785" y="24345"/>
                </a:lnTo>
                <a:lnTo>
                  <a:pt x="212356" y="24358"/>
                </a:lnTo>
                <a:lnTo>
                  <a:pt x="216992" y="29692"/>
                </a:lnTo>
                <a:lnTo>
                  <a:pt x="216992" y="46367"/>
                </a:lnTo>
                <a:lnTo>
                  <a:pt x="211251" y="52527"/>
                </a:lnTo>
                <a:lnTo>
                  <a:pt x="238021" y="52527"/>
                </a:lnTo>
                <a:lnTo>
                  <a:pt x="240299" y="47751"/>
                </a:lnTo>
                <a:lnTo>
                  <a:pt x="241744" y="35979"/>
                </a:lnTo>
                <a:lnTo>
                  <a:pt x="239825" y="24345"/>
                </a:lnTo>
                <a:close/>
              </a:path>
              <a:path w="826134" h="104775">
                <a:moveTo>
                  <a:pt x="338694" y="25323"/>
                </a:moveTo>
                <a:lnTo>
                  <a:pt x="295338" y="25323"/>
                </a:lnTo>
                <a:lnTo>
                  <a:pt x="302535" y="26189"/>
                </a:lnTo>
                <a:lnTo>
                  <a:pt x="308587" y="28821"/>
                </a:lnTo>
                <a:lnTo>
                  <a:pt x="313587" y="33298"/>
                </a:lnTo>
                <a:lnTo>
                  <a:pt x="317626" y="39700"/>
                </a:lnTo>
                <a:lnTo>
                  <a:pt x="343598" y="39700"/>
                </a:lnTo>
                <a:lnTo>
                  <a:pt x="341503" y="32058"/>
                </a:lnTo>
                <a:lnTo>
                  <a:pt x="339080" y="25982"/>
                </a:lnTo>
                <a:lnTo>
                  <a:pt x="338694" y="25323"/>
                </a:lnTo>
                <a:close/>
              </a:path>
              <a:path w="826134" h="104775">
                <a:moveTo>
                  <a:pt x="111302" y="0"/>
                </a:moveTo>
                <a:lnTo>
                  <a:pt x="90626" y="4186"/>
                </a:lnTo>
                <a:lnTo>
                  <a:pt x="73666" y="15592"/>
                </a:lnTo>
                <a:lnTo>
                  <a:pt x="62193" y="32461"/>
                </a:lnTo>
                <a:lnTo>
                  <a:pt x="57975" y="53035"/>
                </a:lnTo>
                <a:lnTo>
                  <a:pt x="62127" y="72991"/>
                </a:lnTo>
                <a:lnTo>
                  <a:pt x="73388" y="89377"/>
                </a:lnTo>
                <a:lnTo>
                  <a:pt x="90042" y="100492"/>
                </a:lnTo>
                <a:lnTo>
                  <a:pt x="110337" y="104584"/>
                </a:lnTo>
                <a:lnTo>
                  <a:pt x="131506" y="100533"/>
                </a:lnTo>
                <a:lnTo>
                  <a:pt x="148755" y="89455"/>
                </a:lnTo>
                <a:lnTo>
                  <a:pt x="155720" y="79578"/>
                </a:lnTo>
                <a:lnTo>
                  <a:pt x="111429" y="79578"/>
                </a:lnTo>
                <a:lnTo>
                  <a:pt x="100696" y="77457"/>
                </a:lnTo>
                <a:lnTo>
                  <a:pt x="92016" y="71643"/>
                </a:lnTo>
                <a:lnTo>
                  <a:pt x="86210" y="62958"/>
                </a:lnTo>
                <a:lnTo>
                  <a:pt x="84099" y="52222"/>
                </a:lnTo>
                <a:lnTo>
                  <a:pt x="86275" y="41628"/>
                </a:lnTo>
                <a:lnTo>
                  <a:pt x="92213" y="32981"/>
                </a:lnTo>
                <a:lnTo>
                  <a:pt x="100996" y="27154"/>
                </a:lnTo>
                <a:lnTo>
                  <a:pt x="111709" y="25018"/>
                </a:lnTo>
                <a:lnTo>
                  <a:pt x="155705" y="25018"/>
                </a:lnTo>
                <a:lnTo>
                  <a:pt x="149142" y="15322"/>
                </a:lnTo>
                <a:lnTo>
                  <a:pt x="132209" y="4100"/>
                </a:lnTo>
                <a:lnTo>
                  <a:pt x="111302" y="0"/>
                </a:lnTo>
                <a:close/>
              </a:path>
              <a:path w="826134" h="104775">
                <a:moveTo>
                  <a:pt x="44170" y="24739"/>
                </a:moveTo>
                <a:lnTo>
                  <a:pt x="19418" y="24739"/>
                </a:lnTo>
                <a:lnTo>
                  <a:pt x="19418" y="102260"/>
                </a:lnTo>
                <a:lnTo>
                  <a:pt x="44157" y="102260"/>
                </a:lnTo>
                <a:lnTo>
                  <a:pt x="44170" y="24739"/>
                </a:lnTo>
                <a:close/>
              </a:path>
              <a:path w="826134" h="104775">
                <a:moveTo>
                  <a:pt x="155705" y="25018"/>
                </a:moveTo>
                <a:lnTo>
                  <a:pt x="111709" y="25018"/>
                </a:lnTo>
                <a:lnTo>
                  <a:pt x="122489" y="27154"/>
                </a:lnTo>
                <a:lnTo>
                  <a:pt x="131198" y="32953"/>
                </a:lnTo>
                <a:lnTo>
                  <a:pt x="137057" y="41638"/>
                </a:lnTo>
                <a:lnTo>
                  <a:pt x="139161" y="52222"/>
                </a:lnTo>
                <a:lnTo>
                  <a:pt x="139109" y="52781"/>
                </a:lnTo>
                <a:lnTo>
                  <a:pt x="137025" y="63022"/>
                </a:lnTo>
                <a:lnTo>
                  <a:pt x="131102" y="71662"/>
                </a:lnTo>
                <a:lnTo>
                  <a:pt x="122282" y="77460"/>
                </a:lnTo>
                <a:lnTo>
                  <a:pt x="111429" y="79578"/>
                </a:lnTo>
                <a:lnTo>
                  <a:pt x="155720" y="79578"/>
                </a:lnTo>
                <a:lnTo>
                  <a:pt x="160367" y="72978"/>
                </a:lnTo>
                <a:lnTo>
                  <a:pt x="164563" y="53035"/>
                </a:lnTo>
                <a:lnTo>
                  <a:pt x="164505" y="52222"/>
                </a:lnTo>
                <a:lnTo>
                  <a:pt x="160483" y="32079"/>
                </a:lnTo>
                <a:lnTo>
                  <a:pt x="155705" y="25018"/>
                </a:lnTo>
                <a:close/>
              </a:path>
              <a:path w="826134" h="104775">
                <a:moveTo>
                  <a:pt x="12" y="2031"/>
                </a:moveTo>
                <a:lnTo>
                  <a:pt x="0" y="24739"/>
                </a:lnTo>
                <a:lnTo>
                  <a:pt x="63728" y="24739"/>
                </a:lnTo>
                <a:lnTo>
                  <a:pt x="63728" y="2044"/>
                </a:lnTo>
                <a:lnTo>
                  <a:pt x="12" y="2031"/>
                </a:lnTo>
                <a:close/>
              </a:path>
            </a:pathLst>
          </a:custGeom>
          <a:solidFill>
            <a:srgbClr val="231F20"/>
          </a:solidFill>
        </p:spPr>
        <p:txBody>
          <a:bodyPr wrap="square" lIns="0" tIns="0" rIns="0" bIns="0" rtlCol="0"/>
          <a:lstStyle/>
          <a:p>
            <a:endParaRPr/>
          </a:p>
        </p:txBody>
      </p:sp>
      <p:sp>
        <p:nvSpPr>
          <p:cNvPr id="30" name="object 30"/>
          <p:cNvSpPr/>
          <p:nvPr/>
        </p:nvSpPr>
        <p:spPr>
          <a:xfrm>
            <a:off x="1206179" y="6083437"/>
            <a:ext cx="853440" cy="121285"/>
          </a:xfrm>
          <a:custGeom>
            <a:avLst/>
            <a:gdLst/>
            <a:ahLst/>
            <a:cxnLst/>
            <a:rect l="l" t="t" r="r" b="b"/>
            <a:pathLst>
              <a:path w="853439" h="121285">
                <a:moveTo>
                  <a:pt x="790625" y="50164"/>
                </a:moveTo>
                <a:lnTo>
                  <a:pt x="766508" y="50164"/>
                </a:lnTo>
                <a:lnTo>
                  <a:pt x="768400" y="51282"/>
                </a:lnTo>
                <a:lnTo>
                  <a:pt x="768400" y="108953"/>
                </a:lnTo>
                <a:lnTo>
                  <a:pt x="767003" y="110070"/>
                </a:lnTo>
                <a:lnTo>
                  <a:pt x="763244" y="110223"/>
                </a:lnTo>
                <a:lnTo>
                  <a:pt x="756323" y="110375"/>
                </a:lnTo>
                <a:lnTo>
                  <a:pt x="756323" y="118363"/>
                </a:lnTo>
                <a:lnTo>
                  <a:pt x="801916" y="118363"/>
                </a:lnTo>
                <a:lnTo>
                  <a:pt x="801916" y="110375"/>
                </a:lnTo>
                <a:lnTo>
                  <a:pt x="796582" y="110223"/>
                </a:lnTo>
                <a:lnTo>
                  <a:pt x="792975" y="110070"/>
                </a:lnTo>
                <a:lnTo>
                  <a:pt x="791552" y="108953"/>
                </a:lnTo>
                <a:lnTo>
                  <a:pt x="791552" y="80352"/>
                </a:lnTo>
                <a:lnTo>
                  <a:pt x="792343" y="69311"/>
                </a:lnTo>
                <a:lnTo>
                  <a:pt x="794940" y="61366"/>
                </a:lnTo>
                <a:lnTo>
                  <a:pt x="799686" y="56564"/>
                </a:lnTo>
                <a:lnTo>
                  <a:pt x="801845" y="56083"/>
                </a:lnTo>
                <a:lnTo>
                  <a:pt x="790625" y="56083"/>
                </a:lnTo>
                <a:lnTo>
                  <a:pt x="790625" y="50164"/>
                </a:lnTo>
                <a:close/>
              </a:path>
              <a:path w="853439" h="121285">
                <a:moveTo>
                  <a:pt x="839221" y="54952"/>
                </a:moveTo>
                <a:lnTo>
                  <a:pt x="814908" y="54952"/>
                </a:lnTo>
                <a:lnTo>
                  <a:pt x="818019" y="60058"/>
                </a:lnTo>
                <a:lnTo>
                  <a:pt x="818019" y="108953"/>
                </a:lnTo>
                <a:lnTo>
                  <a:pt x="816775" y="109918"/>
                </a:lnTo>
                <a:lnTo>
                  <a:pt x="813041" y="110070"/>
                </a:lnTo>
                <a:lnTo>
                  <a:pt x="808012" y="110375"/>
                </a:lnTo>
                <a:lnTo>
                  <a:pt x="808012" y="118363"/>
                </a:lnTo>
                <a:lnTo>
                  <a:pt x="853401" y="118363"/>
                </a:lnTo>
                <a:lnTo>
                  <a:pt x="853401" y="110375"/>
                </a:lnTo>
                <a:lnTo>
                  <a:pt x="846366" y="110223"/>
                </a:lnTo>
                <a:lnTo>
                  <a:pt x="842619" y="110070"/>
                </a:lnTo>
                <a:lnTo>
                  <a:pt x="841375" y="108953"/>
                </a:lnTo>
                <a:lnTo>
                  <a:pt x="841375" y="68376"/>
                </a:lnTo>
                <a:lnTo>
                  <a:pt x="839931" y="56564"/>
                </a:lnTo>
                <a:lnTo>
                  <a:pt x="839810" y="56083"/>
                </a:lnTo>
                <a:lnTo>
                  <a:pt x="839221" y="54952"/>
                </a:lnTo>
                <a:close/>
              </a:path>
              <a:path w="853439" h="121285">
                <a:moveTo>
                  <a:pt x="817079" y="40728"/>
                </a:moveTo>
                <a:lnTo>
                  <a:pt x="809276" y="41643"/>
                </a:lnTo>
                <a:lnTo>
                  <a:pt x="802390" y="44448"/>
                </a:lnTo>
                <a:lnTo>
                  <a:pt x="796236" y="49231"/>
                </a:lnTo>
                <a:lnTo>
                  <a:pt x="790625" y="56083"/>
                </a:lnTo>
                <a:lnTo>
                  <a:pt x="801845" y="56083"/>
                </a:lnTo>
                <a:lnTo>
                  <a:pt x="806919" y="54952"/>
                </a:lnTo>
                <a:lnTo>
                  <a:pt x="839221" y="54952"/>
                </a:lnTo>
                <a:lnTo>
                  <a:pt x="835394" y="47604"/>
                </a:lnTo>
                <a:lnTo>
                  <a:pt x="827814" y="42443"/>
                </a:lnTo>
                <a:lnTo>
                  <a:pt x="817079" y="40728"/>
                </a:lnTo>
                <a:close/>
              </a:path>
              <a:path w="853439" h="121285">
                <a:moveTo>
                  <a:pt x="790625" y="40728"/>
                </a:moveTo>
                <a:lnTo>
                  <a:pt x="755726" y="42494"/>
                </a:lnTo>
                <a:lnTo>
                  <a:pt x="755726" y="50317"/>
                </a:lnTo>
                <a:lnTo>
                  <a:pt x="757301" y="50317"/>
                </a:lnTo>
                <a:lnTo>
                  <a:pt x="758875" y="50164"/>
                </a:lnTo>
                <a:lnTo>
                  <a:pt x="790625" y="50164"/>
                </a:lnTo>
                <a:lnTo>
                  <a:pt x="790625" y="40728"/>
                </a:lnTo>
                <a:close/>
              </a:path>
              <a:path w="853439" h="121285">
                <a:moveTo>
                  <a:pt x="689978" y="40728"/>
                </a:moveTo>
                <a:lnTo>
                  <a:pt x="654748" y="42494"/>
                </a:lnTo>
                <a:lnTo>
                  <a:pt x="654748" y="50317"/>
                </a:lnTo>
                <a:lnTo>
                  <a:pt x="664438" y="50317"/>
                </a:lnTo>
                <a:lnTo>
                  <a:pt x="666013" y="51282"/>
                </a:lnTo>
                <a:lnTo>
                  <a:pt x="666013" y="95389"/>
                </a:lnTo>
                <a:lnTo>
                  <a:pt x="667622" y="106379"/>
                </a:lnTo>
                <a:lnTo>
                  <a:pt x="672312" y="114385"/>
                </a:lnTo>
                <a:lnTo>
                  <a:pt x="679879" y="119281"/>
                </a:lnTo>
                <a:lnTo>
                  <a:pt x="690118" y="120942"/>
                </a:lnTo>
                <a:lnTo>
                  <a:pt x="698083" y="119974"/>
                </a:lnTo>
                <a:lnTo>
                  <a:pt x="705129" y="117055"/>
                </a:lnTo>
                <a:lnTo>
                  <a:pt x="711327" y="112166"/>
                </a:lnTo>
                <a:lnTo>
                  <a:pt x="716249" y="105917"/>
                </a:lnTo>
                <a:lnTo>
                  <a:pt x="693102" y="105917"/>
                </a:lnTo>
                <a:lnTo>
                  <a:pt x="689978" y="100964"/>
                </a:lnTo>
                <a:lnTo>
                  <a:pt x="689978" y="40728"/>
                </a:lnTo>
                <a:close/>
              </a:path>
              <a:path w="853439" h="121285">
                <a:moveTo>
                  <a:pt x="739114" y="105282"/>
                </a:moveTo>
                <a:lnTo>
                  <a:pt x="716749" y="105282"/>
                </a:lnTo>
                <a:lnTo>
                  <a:pt x="716749" y="120294"/>
                </a:lnTo>
                <a:lnTo>
                  <a:pt x="751649" y="118363"/>
                </a:lnTo>
                <a:lnTo>
                  <a:pt x="751649" y="110705"/>
                </a:lnTo>
                <a:lnTo>
                  <a:pt x="740676" y="110705"/>
                </a:lnTo>
                <a:lnTo>
                  <a:pt x="739114" y="109753"/>
                </a:lnTo>
                <a:lnTo>
                  <a:pt x="739114" y="105282"/>
                </a:lnTo>
                <a:close/>
              </a:path>
              <a:path w="853439" h="121285">
                <a:moveTo>
                  <a:pt x="751649" y="110553"/>
                </a:moveTo>
                <a:lnTo>
                  <a:pt x="749922" y="110553"/>
                </a:lnTo>
                <a:lnTo>
                  <a:pt x="748347" y="110705"/>
                </a:lnTo>
                <a:lnTo>
                  <a:pt x="751649" y="110705"/>
                </a:lnTo>
                <a:lnTo>
                  <a:pt x="751649" y="110553"/>
                </a:lnTo>
                <a:close/>
              </a:path>
              <a:path w="853439" h="121285">
                <a:moveTo>
                  <a:pt x="739114" y="40728"/>
                </a:moveTo>
                <a:lnTo>
                  <a:pt x="702322" y="42494"/>
                </a:lnTo>
                <a:lnTo>
                  <a:pt x="702322" y="50317"/>
                </a:lnTo>
                <a:lnTo>
                  <a:pt x="714070" y="50317"/>
                </a:lnTo>
                <a:lnTo>
                  <a:pt x="715797" y="50952"/>
                </a:lnTo>
                <a:lnTo>
                  <a:pt x="715797" y="81318"/>
                </a:lnTo>
                <a:lnTo>
                  <a:pt x="714923" y="92100"/>
                </a:lnTo>
                <a:lnTo>
                  <a:pt x="712212" y="99785"/>
                </a:lnTo>
                <a:lnTo>
                  <a:pt x="707535" y="104387"/>
                </a:lnTo>
                <a:lnTo>
                  <a:pt x="700760" y="105917"/>
                </a:lnTo>
                <a:lnTo>
                  <a:pt x="716249" y="105917"/>
                </a:lnTo>
                <a:lnTo>
                  <a:pt x="716749" y="105282"/>
                </a:lnTo>
                <a:lnTo>
                  <a:pt x="739114" y="105282"/>
                </a:lnTo>
                <a:lnTo>
                  <a:pt x="739114" y="40728"/>
                </a:lnTo>
                <a:close/>
              </a:path>
              <a:path w="853439" h="121285">
                <a:moveTo>
                  <a:pt x="603338" y="110705"/>
                </a:moveTo>
                <a:lnTo>
                  <a:pt x="581317" y="110705"/>
                </a:lnTo>
                <a:lnTo>
                  <a:pt x="588268" y="115423"/>
                </a:lnTo>
                <a:lnTo>
                  <a:pt x="595636" y="118646"/>
                </a:lnTo>
                <a:lnTo>
                  <a:pt x="603594" y="120492"/>
                </a:lnTo>
                <a:lnTo>
                  <a:pt x="612317" y="121081"/>
                </a:lnTo>
                <a:lnTo>
                  <a:pt x="628719" y="118411"/>
                </a:lnTo>
                <a:lnTo>
                  <a:pt x="638122" y="112623"/>
                </a:lnTo>
                <a:lnTo>
                  <a:pt x="613257" y="112623"/>
                </a:lnTo>
                <a:lnTo>
                  <a:pt x="603338" y="110705"/>
                </a:lnTo>
                <a:close/>
              </a:path>
              <a:path w="853439" h="121285">
                <a:moveTo>
                  <a:pt x="572376" y="73977"/>
                </a:moveTo>
                <a:lnTo>
                  <a:pt x="564883" y="73977"/>
                </a:lnTo>
                <a:lnTo>
                  <a:pt x="566115" y="120294"/>
                </a:lnTo>
                <a:lnTo>
                  <a:pt x="572554" y="120294"/>
                </a:lnTo>
                <a:lnTo>
                  <a:pt x="581317" y="110705"/>
                </a:lnTo>
                <a:lnTo>
                  <a:pt x="603338" y="110705"/>
                </a:lnTo>
                <a:lnTo>
                  <a:pt x="600490" y="110155"/>
                </a:lnTo>
                <a:lnTo>
                  <a:pt x="589302" y="102820"/>
                </a:lnTo>
                <a:lnTo>
                  <a:pt x="579871" y="90726"/>
                </a:lnTo>
                <a:lnTo>
                  <a:pt x="572376" y="73977"/>
                </a:lnTo>
                <a:close/>
              </a:path>
              <a:path w="853439" h="121285">
                <a:moveTo>
                  <a:pt x="602602" y="0"/>
                </a:moveTo>
                <a:lnTo>
                  <a:pt x="587001" y="2766"/>
                </a:lnTo>
                <a:lnTo>
                  <a:pt x="574944" y="10383"/>
                </a:lnTo>
                <a:lnTo>
                  <a:pt x="567169" y="21833"/>
                </a:lnTo>
                <a:lnTo>
                  <a:pt x="564413" y="36093"/>
                </a:lnTo>
                <a:lnTo>
                  <a:pt x="566732" y="49638"/>
                </a:lnTo>
                <a:lnTo>
                  <a:pt x="573689" y="59821"/>
                </a:lnTo>
                <a:lnTo>
                  <a:pt x="585282" y="67374"/>
                </a:lnTo>
                <a:lnTo>
                  <a:pt x="601510" y="73024"/>
                </a:lnTo>
                <a:lnTo>
                  <a:pt x="618107" y="77346"/>
                </a:lnTo>
                <a:lnTo>
                  <a:pt x="624146" y="79372"/>
                </a:lnTo>
                <a:lnTo>
                  <a:pt x="628599" y="81800"/>
                </a:lnTo>
                <a:lnTo>
                  <a:pt x="632053" y="84353"/>
                </a:lnTo>
                <a:lnTo>
                  <a:pt x="634060" y="88811"/>
                </a:lnTo>
                <a:lnTo>
                  <a:pt x="634060" y="93776"/>
                </a:lnTo>
                <a:lnTo>
                  <a:pt x="632656" y="101634"/>
                </a:lnTo>
                <a:lnTo>
                  <a:pt x="628583" y="107567"/>
                </a:lnTo>
                <a:lnTo>
                  <a:pt x="622047" y="111316"/>
                </a:lnTo>
                <a:lnTo>
                  <a:pt x="613257" y="112623"/>
                </a:lnTo>
                <a:lnTo>
                  <a:pt x="638122" y="112623"/>
                </a:lnTo>
                <a:lnTo>
                  <a:pt x="640967" y="110872"/>
                </a:lnTo>
                <a:lnTo>
                  <a:pt x="648631" y="99173"/>
                </a:lnTo>
                <a:lnTo>
                  <a:pt x="651281" y="84023"/>
                </a:lnTo>
                <a:lnTo>
                  <a:pt x="650654" y="76182"/>
                </a:lnTo>
                <a:lnTo>
                  <a:pt x="623031" y="47279"/>
                </a:lnTo>
                <a:lnTo>
                  <a:pt x="601394" y="41898"/>
                </a:lnTo>
                <a:lnTo>
                  <a:pt x="591158" y="38576"/>
                </a:lnTo>
                <a:lnTo>
                  <a:pt x="584767" y="33701"/>
                </a:lnTo>
                <a:lnTo>
                  <a:pt x="582561" y="25717"/>
                </a:lnTo>
                <a:lnTo>
                  <a:pt x="583886" y="18509"/>
                </a:lnTo>
                <a:lnTo>
                  <a:pt x="587752" y="13077"/>
                </a:lnTo>
                <a:lnTo>
                  <a:pt x="593995" y="9651"/>
                </a:lnTo>
                <a:lnTo>
                  <a:pt x="602449" y="8458"/>
                </a:lnTo>
                <a:lnTo>
                  <a:pt x="629888" y="8458"/>
                </a:lnTo>
                <a:lnTo>
                  <a:pt x="623928" y="4998"/>
                </a:lnTo>
                <a:lnTo>
                  <a:pt x="617135" y="2243"/>
                </a:lnTo>
                <a:lnTo>
                  <a:pt x="610045" y="566"/>
                </a:lnTo>
                <a:lnTo>
                  <a:pt x="602602" y="0"/>
                </a:lnTo>
                <a:close/>
              </a:path>
              <a:path w="853439" h="121285">
                <a:moveTo>
                  <a:pt x="629888" y="8458"/>
                </a:moveTo>
                <a:lnTo>
                  <a:pt x="602449" y="8458"/>
                </a:lnTo>
                <a:lnTo>
                  <a:pt x="613588" y="10576"/>
                </a:lnTo>
                <a:lnTo>
                  <a:pt x="623131" y="16997"/>
                </a:lnTo>
                <a:lnTo>
                  <a:pt x="631532" y="27815"/>
                </a:lnTo>
                <a:lnTo>
                  <a:pt x="639241" y="43129"/>
                </a:lnTo>
                <a:lnTo>
                  <a:pt x="646277" y="43129"/>
                </a:lnTo>
                <a:lnTo>
                  <a:pt x="644882" y="8801"/>
                </a:lnTo>
                <a:lnTo>
                  <a:pt x="630478" y="8801"/>
                </a:lnTo>
                <a:lnTo>
                  <a:pt x="629888" y="8458"/>
                </a:lnTo>
                <a:close/>
              </a:path>
              <a:path w="853439" h="121285">
                <a:moveTo>
                  <a:pt x="644563" y="952"/>
                </a:moveTo>
                <a:lnTo>
                  <a:pt x="637984" y="952"/>
                </a:lnTo>
                <a:lnTo>
                  <a:pt x="630478" y="8801"/>
                </a:lnTo>
                <a:lnTo>
                  <a:pt x="644882" y="8801"/>
                </a:lnTo>
                <a:lnTo>
                  <a:pt x="644563" y="952"/>
                </a:lnTo>
                <a:close/>
              </a:path>
              <a:path w="853439" h="121285">
                <a:moveTo>
                  <a:pt x="461721" y="40576"/>
                </a:moveTo>
                <a:lnTo>
                  <a:pt x="453390" y="40576"/>
                </a:lnTo>
                <a:lnTo>
                  <a:pt x="439757" y="43622"/>
                </a:lnTo>
                <a:lnTo>
                  <a:pt x="428834" y="52135"/>
                </a:lnTo>
                <a:lnTo>
                  <a:pt x="421578" y="65174"/>
                </a:lnTo>
                <a:lnTo>
                  <a:pt x="418947" y="81800"/>
                </a:lnTo>
                <a:lnTo>
                  <a:pt x="421381" y="97753"/>
                </a:lnTo>
                <a:lnTo>
                  <a:pt x="428074" y="110115"/>
                </a:lnTo>
                <a:lnTo>
                  <a:pt x="438112" y="118105"/>
                </a:lnTo>
                <a:lnTo>
                  <a:pt x="450583" y="120942"/>
                </a:lnTo>
                <a:lnTo>
                  <a:pt x="458177" y="120149"/>
                </a:lnTo>
                <a:lnTo>
                  <a:pt x="464780" y="117735"/>
                </a:lnTo>
                <a:lnTo>
                  <a:pt x="470466" y="113644"/>
                </a:lnTo>
                <a:lnTo>
                  <a:pt x="473841" y="109588"/>
                </a:lnTo>
                <a:lnTo>
                  <a:pt x="458724" y="109588"/>
                </a:lnTo>
                <a:lnTo>
                  <a:pt x="452444" y="107738"/>
                </a:lnTo>
                <a:lnTo>
                  <a:pt x="447941" y="102219"/>
                </a:lnTo>
                <a:lnTo>
                  <a:pt x="445229" y="93075"/>
                </a:lnTo>
                <a:lnTo>
                  <a:pt x="444322" y="80352"/>
                </a:lnTo>
                <a:lnTo>
                  <a:pt x="445244" y="67586"/>
                </a:lnTo>
                <a:lnTo>
                  <a:pt x="448059" y="58507"/>
                </a:lnTo>
                <a:lnTo>
                  <a:pt x="452841" y="53083"/>
                </a:lnTo>
                <a:lnTo>
                  <a:pt x="459663" y="51282"/>
                </a:lnTo>
                <a:lnTo>
                  <a:pt x="497573" y="51282"/>
                </a:lnTo>
                <a:lnTo>
                  <a:pt x="497573" y="50952"/>
                </a:lnTo>
                <a:lnTo>
                  <a:pt x="474548" y="50952"/>
                </a:lnTo>
                <a:lnTo>
                  <a:pt x="468757" y="44094"/>
                </a:lnTo>
                <a:lnTo>
                  <a:pt x="461721" y="40576"/>
                </a:lnTo>
                <a:close/>
              </a:path>
              <a:path w="853439" h="121285">
                <a:moveTo>
                  <a:pt x="497573" y="107822"/>
                </a:moveTo>
                <a:lnTo>
                  <a:pt x="475310" y="107822"/>
                </a:lnTo>
                <a:lnTo>
                  <a:pt x="475310" y="120942"/>
                </a:lnTo>
                <a:lnTo>
                  <a:pt x="510222" y="119164"/>
                </a:lnTo>
                <a:lnTo>
                  <a:pt x="510222" y="111505"/>
                </a:lnTo>
                <a:lnTo>
                  <a:pt x="499440" y="111505"/>
                </a:lnTo>
                <a:lnTo>
                  <a:pt x="497573" y="110375"/>
                </a:lnTo>
                <a:lnTo>
                  <a:pt x="497573" y="107822"/>
                </a:lnTo>
                <a:close/>
              </a:path>
              <a:path w="853439" h="121285">
                <a:moveTo>
                  <a:pt x="510222" y="111340"/>
                </a:moveTo>
                <a:lnTo>
                  <a:pt x="508673" y="111340"/>
                </a:lnTo>
                <a:lnTo>
                  <a:pt x="507111" y="111505"/>
                </a:lnTo>
                <a:lnTo>
                  <a:pt x="510222" y="111505"/>
                </a:lnTo>
                <a:lnTo>
                  <a:pt x="510222" y="111340"/>
                </a:lnTo>
                <a:close/>
              </a:path>
              <a:path w="853439" h="121285">
                <a:moveTo>
                  <a:pt x="497573" y="51282"/>
                </a:moveTo>
                <a:lnTo>
                  <a:pt x="459663" y="51282"/>
                </a:lnTo>
                <a:lnTo>
                  <a:pt x="466491" y="53118"/>
                </a:lnTo>
                <a:lnTo>
                  <a:pt x="471273" y="58654"/>
                </a:lnTo>
                <a:lnTo>
                  <a:pt x="474085" y="67934"/>
                </a:lnTo>
                <a:lnTo>
                  <a:pt x="474959" y="80352"/>
                </a:lnTo>
                <a:lnTo>
                  <a:pt x="474937" y="81800"/>
                </a:lnTo>
                <a:lnTo>
                  <a:pt x="473938" y="93482"/>
                </a:lnTo>
                <a:lnTo>
                  <a:pt x="470803" y="102419"/>
                </a:lnTo>
                <a:lnTo>
                  <a:pt x="465698" y="107793"/>
                </a:lnTo>
                <a:lnTo>
                  <a:pt x="458724" y="109588"/>
                </a:lnTo>
                <a:lnTo>
                  <a:pt x="473841" y="109588"/>
                </a:lnTo>
                <a:lnTo>
                  <a:pt x="475310" y="107822"/>
                </a:lnTo>
                <a:lnTo>
                  <a:pt x="497573" y="107822"/>
                </a:lnTo>
                <a:lnTo>
                  <a:pt x="497573" y="51282"/>
                </a:lnTo>
                <a:close/>
              </a:path>
              <a:path w="853439" h="121285">
                <a:moveTo>
                  <a:pt x="497573" y="12"/>
                </a:moveTo>
                <a:lnTo>
                  <a:pt x="461073" y="2082"/>
                </a:lnTo>
                <a:lnTo>
                  <a:pt x="461073" y="10210"/>
                </a:lnTo>
                <a:lnTo>
                  <a:pt x="472643" y="10210"/>
                </a:lnTo>
                <a:lnTo>
                  <a:pt x="474548" y="10731"/>
                </a:lnTo>
                <a:lnTo>
                  <a:pt x="474548" y="50952"/>
                </a:lnTo>
                <a:lnTo>
                  <a:pt x="497573" y="50952"/>
                </a:lnTo>
                <a:lnTo>
                  <a:pt x="497573" y="12"/>
                </a:lnTo>
                <a:close/>
              </a:path>
              <a:path w="853439" h="121285">
                <a:moveTo>
                  <a:pt x="404088" y="9728"/>
                </a:moveTo>
                <a:lnTo>
                  <a:pt x="379183" y="9728"/>
                </a:lnTo>
                <a:lnTo>
                  <a:pt x="380758" y="10706"/>
                </a:lnTo>
                <a:lnTo>
                  <a:pt x="380758" y="108953"/>
                </a:lnTo>
                <a:lnTo>
                  <a:pt x="379361" y="110070"/>
                </a:lnTo>
                <a:lnTo>
                  <a:pt x="375742" y="110223"/>
                </a:lnTo>
                <a:lnTo>
                  <a:pt x="369176" y="110375"/>
                </a:lnTo>
                <a:lnTo>
                  <a:pt x="369176" y="118363"/>
                </a:lnTo>
                <a:lnTo>
                  <a:pt x="415201" y="118363"/>
                </a:lnTo>
                <a:lnTo>
                  <a:pt x="415201" y="110375"/>
                </a:lnTo>
                <a:lnTo>
                  <a:pt x="409244" y="110223"/>
                </a:lnTo>
                <a:lnTo>
                  <a:pt x="405333" y="110070"/>
                </a:lnTo>
                <a:lnTo>
                  <a:pt x="404088" y="108953"/>
                </a:lnTo>
                <a:lnTo>
                  <a:pt x="404088" y="9728"/>
                </a:lnTo>
                <a:close/>
              </a:path>
              <a:path w="853439" h="121285">
                <a:moveTo>
                  <a:pt x="404088" y="12"/>
                </a:moveTo>
                <a:lnTo>
                  <a:pt x="368058" y="2082"/>
                </a:lnTo>
                <a:lnTo>
                  <a:pt x="368058" y="9905"/>
                </a:lnTo>
                <a:lnTo>
                  <a:pt x="369951" y="9905"/>
                </a:lnTo>
                <a:lnTo>
                  <a:pt x="371525" y="9728"/>
                </a:lnTo>
                <a:lnTo>
                  <a:pt x="404088" y="9728"/>
                </a:lnTo>
                <a:lnTo>
                  <a:pt x="404088" y="12"/>
                </a:lnTo>
                <a:close/>
              </a:path>
              <a:path w="853439" h="121285">
                <a:moveTo>
                  <a:pt x="347919" y="47624"/>
                </a:moveTo>
                <a:lnTo>
                  <a:pt x="327837" y="47624"/>
                </a:lnTo>
                <a:lnTo>
                  <a:pt x="331266" y="52247"/>
                </a:lnTo>
                <a:lnTo>
                  <a:pt x="331266" y="71729"/>
                </a:lnTo>
                <a:lnTo>
                  <a:pt x="309537" y="76175"/>
                </a:lnTo>
                <a:lnTo>
                  <a:pt x="294212" y="82524"/>
                </a:lnTo>
                <a:lnTo>
                  <a:pt x="285134" y="91064"/>
                </a:lnTo>
                <a:lnTo>
                  <a:pt x="282143" y="102082"/>
                </a:lnTo>
                <a:lnTo>
                  <a:pt x="283635" y="110108"/>
                </a:lnTo>
                <a:lnTo>
                  <a:pt x="287986" y="116077"/>
                </a:lnTo>
                <a:lnTo>
                  <a:pt x="295007" y="119799"/>
                </a:lnTo>
                <a:lnTo>
                  <a:pt x="304507" y="121081"/>
                </a:lnTo>
                <a:lnTo>
                  <a:pt x="312724" y="120324"/>
                </a:lnTo>
                <a:lnTo>
                  <a:pt x="320576" y="118117"/>
                </a:lnTo>
                <a:lnTo>
                  <a:pt x="327871" y="114561"/>
                </a:lnTo>
                <a:lnTo>
                  <a:pt x="334416" y="109753"/>
                </a:lnTo>
                <a:lnTo>
                  <a:pt x="366509" y="109753"/>
                </a:lnTo>
                <a:lnTo>
                  <a:pt x="366509" y="109588"/>
                </a:lnTo>
                <a:lnTo>
                  <a:pt x="310134" y="109588"/>
                </a:lnTo>
                <a:lnTo>
                  <a:pt x="306705" y="105435"/>
                </a:lnTo>
                <a:lnTo>
                  <a:pt x="306705" y="98882"/>
                </a:lnTo>
                <a:lnTo>
                  <a:pt x="308120" y="91583"/>
                </a:lnTo>
                <a:lnTo>
                  <a:pt x="312513" y="86193"/>
                </a:lnTo>
                <a:lnTo>
                  <a:pt x="320104" y="82353"/>
                </a:lnTo>
                <a:lnTo>
                  <a:pt x="331114" y="79705"/>
                </a:lnTo>
                <a:lnTo>
                  <a:pt x="354152" y="79705"/>
                </a:lnTo>
                <a:lnTo>
                  <a:pt x="354040" y="56718"/>
                </a:lnTo>
                <a:lnTo>
                  <a:pt x="353529" y="52412"/>
                </a:lnTo>
                <a:lnTo>
                  <a:pt x="347919" y="47624"/>
                </a:lnTo>
                <a:close/>
              </a:path>
              <a:path w="853439" h="121285">
                <a:moveTo>
                  <a:pt x="366509" y="109753"/>
                </a:moveTo>
                <a:lnTo>
                  <a:pt x="334416" y="109753"/>
                </a:lnTo>
                <a:lnTo>
                  <a:pt x="335203" y="116306"/>
                </a:lnTo>
                <a:lnTo>
                  <a:pt x="340842" y="121081"/>
                </a:lnTo>
                <a:lnTo>
                  <a:pt x="359295" y="121081"/>
                </a:lnTo>
                <a:lnTo>
                  <a:pt x="366509" y="113753"/>
                </a:lnTo>
                <a:lnTo>
                  <a:pt x="366509" y="109753"/>
                </a:lnTo>
                <a:close/>
              </a:path>
              <a:path w="853439" h="121285">
                <a:moveTo>
                  <a:pt x="354152" y="79705"/>
                </a:moveTo>
                <a:lnTo>
                  <a:pt x="331114" y="79705"/>
                </a:lnTo>
                <a:lnTo>
                  <a:pt x="331114" y="89001"/>
                </a:lnTo>
                <a:lnTo>
                  <a:pt x="329909" y="98063"/>
                </a:lnTo>
                <a:lnTo>
                  <a:pt x="326636" y="104490"/>
                </a:lnTo>
                <a:lnTo>
                  <a:pt x="321807" y="108320"/>
                </a:lnTo>
                <a:lnTo>
                  <a:pt x="315937" y="109588"/>
                </a:lnTo>
                <a:lnTo>
                  <a:pt x="366509" y="109588"/>
                </a:lnTo>
                <a:lnTo>
                  <a:pt x="366509" y="107022"/>
                </a:lnTo>
                <a:lnTo>
                  <a:pt x="355714" y="107022"/>
                </a:lnTo>
                <a:lnTo>
                  <a:pt x="354152" y="104978"/>
                </a:lnTo>
                <a:lnTo>
                  <a:pt x="354152" y="79705"/>
                </a:lnTo>
                <a:close/>
              </a:path>
              <a:path w="853439" h="121285">
                <a:moveTo>
                  <a:pt x="365721" y="105435"/>
                </a:moveTo>
                <a:lnTo>
                  <a:pt x="363385" y="105435"/>
                </a:lnTo>
                <a:lnTo>
                  <a:pt x="361988" y="107022"/>
                </a:lnTo>
                <a:lnTo>
                  <a:pt x="366509" y="107022"/>
                </a:lnTo>
                <a:lnTo>
                  <a:pt x="366509" y="106235"/>
                </a:lnTo>
                <a:lnTo>
                  <a:pt x="365721" y="105435"/>
                </a:lnTo>
                <a:close/>
              </a:path>
              <a:path w="853439" h="121285">
                <a:moveTo>
                  <a:pt x="320154" y="39611"/>
                </a:moveTo>
                <a:lnTo>
                  <a:pt x="305433" y="41042"/>
                </a:lnTo>
                <a:lnTo>
                  <a:pt x="294690" y="45170"/>
                </a:lnTo>
                <a:lnTo>
                  <a:pt x="288111" y="51752"/>
                </a:lnTo>
                <a:lnTo>
                  <a:pt x="285877" y="60540"/>
                </a:lnTo>
                <a:lnTo>
                  <a:pt x="285877" y="67081"/>
                </a:lnTo>
                <a:lnTo>
                  <a:pt x="291058" y="72364"/>
                </a:lnTo>
                <a:lnTo>
                  <a:pt x="305612" y="72364"/>
                </a:lnTo>
                <a:lnTo>
                  <a:pt x="310324" y="68237"/>
                </a:lnTo>
                <a:lnTo>
                  <a:pt x="310324" y="56718"/>
                </a:lnTo>
                <a:lnTo>
                  <a:pt x="306552" y="55105"/>
                </a:lnTo>
                <a:lnTo>
                  <a:pt x="306552" y="50469"/>
                </a:lnTo>
                <a:lnTo>
                  <a:pt x="310769" y="47624"/>
                </a:lnTo>
                <a:lnTo>
                  <a:pt x="347919" y="47624"/>
                </a:lnTo>
                <a:lnTo>
                  <a:pt x="347726" y="47459"/>
                </a:lnTo>
                <a:lnTo>
                  <a:pt x="342651" y="44074"/>
                </a:lnTo>
                <a:lnTo>
                  <a:pt x="336354" y="41616"/>
                </a:lnTo>
                <a:lnTo>
                  <a:pt x="328850" y="40117"/>
                </a:lnTo>
                <a:lnTo>
                  <a:pt x="320154" y="39611"/>
                </a:lnTo>
                <a:close/>
              </a:path>
              <a:path w="853439" h="121285">
                <a:moveTo>
                  <a:pt x="238442" y="50164"/>
                </a:moveTo>
                <a:lnTo>
                  <a:pt x="216052" y="50164"/>
                </a:lnTo>
                <a:lnTo>
                  <a:pt x="217944" y="51282"/>
                </a:lnTo>
                <a:lnTo>
                  <a:pt x="217944" y="108953"/>
                </a:lnTo>
                <a:lnTo>
                  <a:pt x="216522" y="110070"/>
                </a:lnTo>
                <a:lnTo>
                  <a:pt x="212775" y="110223"/>
                </a:lnTo>
                <a:lnTo>
                  <a:pt x="205867" y="110375"/>
                </a:lnTo>
                <a:lnTo>
                  <a:pt x="205867" y="118363"/>
                </a:lnTo>
                <a:lnTo>
                  <a:pt x="255676" y="118363"/>
                </a:lnTo>
                <a:lnTo>
                  <a:pt x="255676" y="110375"/>
                </a:lnTo>
                <a:lnTo>
                  <a:pt x="246126" y="110223"/>
                </a:lnTo>
                <a:lnTo>
                  <a:pt x="242366" y="110070"/>
                </a:lnTo>
                <a:lnTo>
                  <a:pt x="241109" y="108775"/>
                </a:lnTo>
                <a:lnTo>
                  <a:pt x="241109" y="87401"/>
                </a:lnTo>
                <a:lnTo>
                  <a:pt x="242237" y="73540"/>
                </a:lnTo>
                <a:lnTo>
                  <a:pt x="245509" y="62801"/>
                </a:lnTo>
                <a:lnTo>
                  <a:pt x="238442" y="62801"/>
                </a:lnTo>
                <a:lnTo>
                  <a:pt x="238442" y="50164"/>
                </a:lnTo>
                <a:close/>
              </a:path>
              <a:path w="853439" h="121285">
                <a:moveTo>
                  <a:pt x="278841" y="50469"/>
                </a:moveTo>
                <a:lnTo>
                  <a:pt x="258178" y="50469"/>
                </a:lnTo>
                <a:lnTo>
                  <a:pt x="256286" y="52717"/>
                </a:lnTo>
                <a:lnTo>
                  <a:pt x="255392" y="54986"/>
                </a:lnTo>
                <a:lnTo>
                  <a:pt x="255346" y="65658"/>
                </a:lnTo>
                <a:lnTo>
                  <a:pt x="260210" y="70611"/>
                </a:lnTo>
                <a:lnTo>
                  <a:pt x="273824" y="70611"/>
                </a:lnTo>
                <a:lnTo>
                  <a:pt x="278841" y="65036"/>
                </a:lnTo>
                <a:lnTo>
                  <a:pt x="278841" y="50469"/>
                </a:lnTo>
                <a:close/>
              </a:path>
              <a:path w="853439" h="121285">
                <a:moveTo>
                  <a:pt x="272427" y="40881"/>
                </a:moveTo>
                <a:lnTo>
                  <a:pt x="262712" y="40881"/>
                </a:lnTo>
                <a:lnTo>
                  <a:pt x="255378" y="42261"/>
                </a:lnTo>
                <a:lnTo>
                  <a:pt x="248877" y="46388"/>
                </a:lnTo>
                <a:lnTo>
                  <a:pt x="243225" y="53241"/>
                </a:lnTo>
                <a:lnTo>
                  <a:pt x="238442" y="62801"/>
                </a:lnTo>
                <a:lnTo>
                  <a:pt x="245509" y="62801"/>
                </a:lnTo>
                <a:lnTo>
                  <a:pt x="250892" y="54986"/>
                </a:lnTo>
                <a:lnTo>
                  <a:pt x="258178" y="50469"/>
                </a:lnTo>
                <a:lnTo>
                  <a:pt x="278841" y="50469"/>
                </a:lnTo>
                <a:lnTo>
                  <a:pt x="278841" y="47447"/>
                </a:lnTo>
                <a:lnTo>
                  <a:pt x="272427" y="40881"/>
                </a:lnTo>
                <a:close/>
              </a:path>
              <a:path w="853439" h="121285">
                <a:moveTo>
                  <a:pt x="238442" y="40728"/>
                </a:moveTo>
                <a:lnTo>
                  <a:pt x="205257" y="42494"/>
                </a:lnTo>
                <a:lnTo>
                  <a:pt x="205257" y="50317"/>
                </a:lnTo>
                <a:lnTo>
                  <a:pt x="206819" y="50317"/>
                </a:lnTo>
                <a:lnTo>
                  <a:pt x="208368" y="50164"/>
                </a:lnTo>
                <a:lnTo>
                  <a:pt x="238442" y="50164"/>
                </a:lnTo>
                <a:lnTo>
                  <a:pt x="238442" y="40728"/>
                </a:lnTo>
                <a:close/>
              </a:path>
              <a:path w="853439" h="121285">
                <a:moveTo>
                  <a:pt x="164998" y="39928"/>
                </a:moveTo>
                <a:lnTo>
                  <a:pt x="148388" y="42880"/>
                </a:lnTo>
                <a:lnTo>
                  <a:pt x="135485" y="51182"/>
                </a:lnTo>
                <a:lnTo>
                  <a:pt x="127127" y="64001"/>
                </a:lnTo>
                <a:lnTo>
                  <a:pt x="124155" y="80505"/>
                </a:lnTo>
                <a:lnTo>
                  <a:pt x="127090" y="96874"/>
                </a:lnTo>
                <a:lnTo>
                  <a:pt x="135428" y="109658"/>
                </a:lnTo>
                <a:lnTo>
                  <a:pt x="148463" y="117974"/>
                </a:lnTo>
                <a:lnTo>
                  <a:pt x="165493" y="120942"/>
                </a:lnTo>
                <a:lnTo>
                  <a:pt x="177837" y="119308"/>
                </a:lnTo>
                <a:lnTo>
                  <a:pt x="187786" y="114457"/>
                </a:lnTo>
                <a:lnTo>
                  <a:pt x="191589" y="110375"/>
                </a:lnTo>
                <a:lnTo>
                  <a:pt x="170802" y="110375"/>
                </a:lnTo>
                <a:lnTo>
                  <a:pt x="161832" y="108615"/>
                </a:lnTo>
                <a:lnTo>
                  <a:pt x="155371" y="103354"/>
                </a:lnTo>
                <a:lnTo>
                  <a:pt x="151464" y="94618"/>
                </a:lnTo>
                <a:lnTo>
                  <a:pt x="150152" y="82435"/>
                </a:lnTo>
                <a:lnTo>
                  <a:pt x="150152" y="81318"/>
                </a:lnTo>
                <a:lnTo>
                  <a:pt x="200240" y="81318"/>
                </a:lnTo>
                <a:lnTo>
                  <a:pt x="200240" y="79222"/>
                </a:lnTo>
                <a:lnTo>
                  <a:pt x="199355" y="73024"/>
                </a:lnTo>
                <a:lnTo>
                  <a:pt x="150152" y="73024"/>
                </a:lnTo>
                <a:lnTo>
                  <a:pt x="151507" y="62147"/>
                </a:lnTo>
                <a:lnTo>
                  <a:pt x="154449" y="54413"/>
                </a:lnTo>
                <a:lnTo>
                  <a:pt x="159037" y="49793"/>
                </a:lnTo>
                <a:lnTo>
                  <a:pt x="165328" y="48259"/>
                </a:lnTo>
                <a:lnTo>
                  <a:pt x="188105" y="48259"/>
                </a:lnTo>
                <a:lnTo>
                  <a:pt x="179886" y="42566"/>
                </a:lnTo>
                <a:lnTo>
                  <a:pt x="164998" y="39928"/>
                </a:lnTo>
                <a:close/>
              </a:path>
              <a:path w="853439" h="121285">
                <a:moveTo>
                  <a:pt x="193509" y="92011"/>
                </a:moveTo>
                <a:lnTo>
                  <a:pt x="189190" y="100013"/>
                </a:lnTo>
                <a:lnTo>
                  <a:pt x="183975" y="105756"/>
                </a:lnTo>
                <a:lnTo>
                  <a:pt x="177850" y="109217"/>
                </a:lnTo>
                <a:lnTo>
                  <a:pt x="170802" y="110375"/>
                </a:lnTo>
                <a:lnTo>
                  <a:pt x="191589" y="110375"/>
                </a:lnTo>
                <a:lnTo>
                  <a:pt x="195238" y="106459"/>
                </a:lnTo>
                <a:lnTo>
                  <a:pt x="200088" y="95389"/>
                </a:lnTo>
                <a:lnTo>
                  <a:pt x="193509" y="92011"/>
                </a:lnTo>
                <a:close/>
              </a:path>
              <a:path w="853439" h="121285">
                <a:moveTo>
                  <a:pt x="188105" y="48259"/>
                </a:moveTo>
                <a:lnTo>
                  <a:pt x="173774" y="48259"/>
                </a:lnTo>
                <a:lnTo>
                  <a:pt x="177196" y="54413"/>
                </a:lnTo>
                <a:lnTo>
                  <a:pt x="177228" y="71577"/>
                </a:lnTo>
                <a:lnTo>
                  <a:pt x="176288" y="73024"/>
                </a:lnTo>
                <a:lnTo>
                  <a:pt x="199355" y="73024"/>
                </a:lnTo>
                <a:lnTo>
                  <a:pt x="197861" y="62576"/>
                </a:lnTo>
                <a:lnTo>
                  <a:pt x="190958" y="50236"/>
                </a:lnTo>
                <a:lnTo>
                  <a:pt x="188105" y="48259"/>
                </a:lnTo>
                <a:close/>
              </a:path>
              <a:path w="853439" h="121285">
                <a:moveTo>
                  <a:pt x="56832" y="109918"/>
                </a:moveTo>
                <a:lnTo>
                  <a:pt x="0" y="109918"/>
                </a:lnTo>
                <a:lnTo>
                  <a:pt x="0" y="118363"/>
                </a:lnTo>
                <a:lnTo>
                  <a:pt x="56832" y="118363"/>
                </a:lnTo>
                <a:lnTo>
                  <a:pt x="56832" y="109918"/>
                </a:lnTo>
                <a:close/>
              </a:path>
              <a:path w="853439" h="121285">
                <a:moveTo>
                  <a:pt x="123050" y="109918"/>
                </a:moveTo>
                <a:lnTo>
                  <a:pt x="66382" y="109918"/>
                </a:lnTo>
                <a:lnTo>
                  <a:pt x="66382" y="118363"/>
                </a:lnTo>
                <a:lnTo>
                  <a:pt x="123050" y="118363"/>
                </a:lnTo>
                <a:lnTo>
                  <a:pt x="123050" y="109918"/>
                </a:lnTo>
                <a:close/>
              </a:path>
              <a:path w="853439" h="121285">
                <a:moveTo>
                  <a:pt x="42900" y="11341"/>
                </a:moveTo>
                <a:lnTo>
                  <a:pt x="14071" y="11341"/>
                </a:lnTo>
                <a:lnTo>
                  <a:pt x="15036" y="13423"/>
                </a:lnTo>
                <a:lnTo>
                  <a:pt x="15036" y="107975"/>
                </a:lnTo>
                <a:lnTo>
                  <a:pt x="14071" y="109918"/>
                </a:lnTo>
                <a:lnTo>
                  <a:pt x="42900" y="109918"/>
                </a:lnTo>
                <a:lnTo>
                  <a:pt x="41808" y="107975"/>
                </a:lnTo>
                <a:lnTo>
                  <a:pt x="41808" y="64058"/>
                </a:lnTo>
                <a:lnTo>
                  <a:pt x="108026" y="64058"/>
                </a:lnTo>
                <a:lnTo>
                  <a:pt x="108026" y="53670"/>
                </a:lnTo>
                <a:lnTo>
                  <a:pt x="41808" y="53670"/>
                </a:lnTo>
                <a:lnTo>
                  <a:pt x="41808" y="13423"/>
                </a:lnTo>
                <a:lnTo>
                  <a:pt x="42900" y="11341"/>
                </a:lnTo>
                <a:close/>
              </a:path>
              <a:path w="853439" h="121285">
                <a:moveTo>
                  <a:pt x="108026" y="64058"/>
                </a:moveTo>
                <a:lnTo>
                  <a:pt x="81241" y="64058"/>
                </a:lnTo>
                <a:lnTo>
                  <a:pt x="81241" y="107975"/>
                </a:lnTo>
                <a:lnTo>
                  <a:pt x="80175" y="109918"/>
                </a:lnTo>
                <a:lnTo>
                  <a:pt x="109143" y="109918"/>
                </a:lnTo>
                <a:lnTo>
                  <a:pt x="108026" y="107975"/>
                </a:lnTo>
                <a:lnTo>
                  <a:pt x="108026" y="64058"/>
                </a:lnTo>
                <a:close/>
              </a:path>
              <a:path w="853439" h="121285">
                <a:moveTo>
                  <a:pt x="109143" y="11341"/>
                </a:moveTo>
                <a:lnTo>
                  <a:pt x="80175" y="11341"/>
                </a:lnTo>
                <a:lnTo>
                  <a:pt x="81241" y="13423"/>
                </a:lnTo>
                <a:lnTo>
                  <a:pt x="81241" y="53670"/>
                </a:lnTo>
                <a:lnTo>
                  <a:pt x="108026" y="53670"/>
                </a:lnTo>
                <a:lnTo>
                  <a:pt x="108026" y="13423"/>
                </a:lnTo>
                <a:lnTo>
                  <a:pt x="109143" y="11341"/>
                </a:lnTo>
                <a:close/>
              </a:path>
              <a:path w="853439" h="121285">
                <a:moveTo>
                  <a:pt x="56832" y="3047"/>
                </a:moveTo>
                <a:lnTo>
                  <a:pt x="0" y="3047"/>
                </a:lnTo>
                <a:lnTo>
                  <a:pt x="0" y="11341"/>
                </a:lnTo>
                <a:lnTo>
                  <a:pt x="56832" y="11341"/>
                </a:lnTo>
                <a:lnTo>
                  <a:pt x="56832" y="3047"/>
                </a:lnTo>
                <a:close/>
              </a:path>
              <a:path w="853439" h="121285">
                <a:moveTo>
                  <a:pt x="123050" y="3047"/>
                </a:moveTo>
                <a:lnTo>
                  <a:pt x="66382" y="3047"/>
                </a:lnTo>
                <a:lnTo>
                  <a:pt x="66382" y="11341"/>
                </a:lnTo>
                <a:lnTo>
                  <a:pt x="123050" y="11341"/>
                </a:lnTo>
                <a:lnTo>
                  <a:pt x="123050" y="3047"/>
                </a:lnTo>
                <a:close/>
              </a:path>
            </a:pathLst>
          </a:custGeom>
          <a:solidFill>
            <a:srgbClr val="231F20"/>
          </a:solidFill>
        </p:spPr>
        <p:txBody>
          <a:bodyPr wrap="square" lIns="0" tIns="0" rIns="0" bIns="0" rtlCol="0"/>
          <a:lstStyle/>
          <a:p>
            <a:endParaRPr/>
          </a:p>
        </p:txBody>
      </p:sp>
      <p:pic>
        <p:nvPicPr>
          <p:cNvPr id="31" name="object 31"/>
          <p:cNvPicPr/>
          <p:nvPr/>
        </p:nvPicPr>
        <p:blipFill>
          <a:blip r:embed="rId8" cstate="print"/>
          <a:stretch>
            <a:fillRect/>
          </a:stretch>
        </p:blipFill>
        <p:spPr>
          <a:xfrm>
            <a:off x="3647468" y="6100408"/>
            <a:ext cx="1041704" cy="109524"/>
          </a:xfrm>
          <a:prstGeom prst="rect">
            <a:avLst/>
          </a:prstGeom>
        </p:spPr>
      </p:pic>
      <p:sp>
        <p:nvSpPr>
          <p:cNvPr id="32" name="object 32"/>
          <p:cNvSpPr txBox="1"/>
          <p:nvPr/>
        </p:nvSpPr>
        <p:spPr>
          <a:xfrm>
            <a:off x="284595" y="5611407"/>
            <a:ext cx="611505" cy="106045"/>
          </a:xfrm>
          <a:prstGeom prst="rect">
            <a:avLst/>
          </a:prstGeom>
        </p:spPr>
        <p:txBody>
          <a:bodyPr vert="horz" wrap="square" lIns="0" tIns="15875" rIns="0" bIns="0" rtlCol="0">
            <a:spAutoFit/>
          </a:bodyPr>
          <a:lstStyle/>
          <a:p>
            <a:pPr marL="12700">
              <a:lnSpc>
                <a:spcPct val="100000"/>
              </a:lnSpc>
              <a:spcBef>
                <a:spcPts val="125"/>
              </a:spcBef>
            </a:pPr>
            <a:r>
              <a:rPr sz="500">
                <a:solidFill>
                  <a:srgbClr val="231F20"/>
                </a:solidFill>
                <a:latin typeface="Swis721 BT"/>
                <a:cs typeface="Swis721 BT"/>
              </a:rPr>
              <a:t>MEDIA</a:t>
            </a:r>
            <a:r>
              <a:rPr sz="500" spc="120">
                <a:solidFill>
                  <a:srgbClr val="231F20"/>
                </a:solidFill>
                <a:latin typeface="Swis721 BT"/>
                <a:cs typeface="Swis721 BT"/>
              </a:rPr>
              <a:t> </a:t>
            </a:r>
            <a:r>
              <a:rPr sz="500" spc="-10">
                <a:solidFill>
                  <a:srgbClr val="231F20"/>
                </a:solidFill>
                <a:latin typeface="Swis721 BT"/>
                <a:cs typeface="Swis721 BT"/>
              </a:rPr>
              <a:t>PARTNERS</a:t>
            </a:r>
            <a:endParaRPr sz="500">
              <a:latin typeface="Swis721 BT"/>
              <a:cs typeface="Swis721 BT"/>
            </a:endParaRPr>
          </a:p>
        </p:txBody>
      </p:sp>
      <p:sp>
        <p:nvSpPr>
          <p:cNvPr id="33" name="object 33"/>
          <p:cNvSpPr/>
          <p:nvPr/>
        </p:nvSpPr>
        <p:spPr>
          <a:xfrm>
            <a:off x="5107695" y="6104836"/>
            <a:ext cx="1257300" cy="120014"/>
          </a:xfrm>
          <a:custGeom>
            <a:avLst/>
            <a:gdLst/>
            <a:ahLst/>
            <a:cxnLst/>
            <a:rect l="l" t="t" r="r" b="b"/>
            <a:pathLst>
              <a:path w="1257300" h="120014">
                <a:moveTo>
                  <a:pt x="14871" y="27838"/>
                </a:moveTo>
                <a:lnTo>
                  <a:pt x="0" y="27838"/>
                </a:lnTo>
                <a:lnTo>
                  <a:pt x="32067" y="99771"/>
                </a:lnTo>
                <a:lnTo>
                  <a:pt x="41897" y="99771"/>
                </a:lnTo>
                <a:lnTo>
                  <a:pt x="50723" y="79971"/>
                </a:lnTo>
                <a:lnTo>
                  <a:pt x="37007" y="79971"/>
                </a:lnTo>
                <a:lnTo>
                  <a:pt x="14871" y="27838"/>
                </a:lnTo>
                <a:close/>
              </a:path>
              <a:path w="1257300" h="120014">
                <a:moveTo>
                  <a:pt x="73964" y="27838"/>
                </a:moveTo>
                <a:lnTo>
                  <a:pt x="59359" y="27838"/>
                </a:lnTo>
                <a:lnTo>
                  <a:pt x="37007" y="79971"/>
                </a:lnTo>
                <a:lnTo>
                  <a:pt x="50723" y="79971"/>
                </a:lnTo>
                <a:lnTo>
                  <a:pt x="73964" y="27838"/>
                </a:lnTo>
                <a:close/>
              </a:path>
              <a:path w="1257300" h="120014">
                <a:moveTo>
                  <a:pt x="188594" y="52349"/>
                </a:moveTo>
                <a:lnTo>
                  <a:pt x="181127" y="52349"/>
                </a:lnTo>
                <a:lnTo>
                  <a:pt x="168051" y="54087"/>
                </a:lnTo>
                <a:lnTo>
                  <a:pt x="158057" y="59047"/>
                </a:lnTo>
                <a:lnTo>
                  <a:pt x="151673" y="66842"/>
                </a:lnTo>
                <a:lnTo>
                  <a:pt x="149428" y="77088"/>
                </a:lnTo>
                <a:lnTo>
                  <a:pt x="151931" y="87292"/>
                </a:lnTo>
                <a:lnTo>
                  <a:pt x="158470" y="94721"/>
                </a:lnTo>
                <a:lnTo>
                  <a:pt x="167603" y="99263"/>
                </a:lnTo>
                <a:lnTo>
                  <a:pt x="177838" y="100799"/>
                </a:lnTo>
                <a:lnTo>
                  <a:pt x="187413" y="100799"/>
                </a:lnTo>
                <a:lnTo>
                  <a:pt x="194297" y="97472"/>
                </a:lnTo>
                <a:lnTo>
                  <a:pt x="199021" y="93713"/>
                </a:lnTo>
                <a:lnTo>
                  <a:pt x="212039" y="93713"/>
                </a:lnTo>
                <a:lnTo>
                  <a:pt x="212039" y="88023"/>
                </a:lnTo>
                <a:lnTo>
                  <a:pt x="170878" y="88023"/>
                </a:lnTo>
                <a:lnTo>
                  <a:pt x="162979" y="84467"/>
                </a:lnTo>
                <a:lnTo>
                  <a:pt x="162979" y="69202"/>
                </a:lnTo>
                <a:lnTo>
                  <a:pt x="169621" y="64871"/>
                </a:lnTo>
                <a:lnTo>
                  <a:pt x="212039" y="64871"/>
                </a:lnTo>
                <a:lnTo>
                  <a:pt x="212039" y="55587"/>
                </a:lnTo>
                <a:lnTo>
                  <a:pt x="211797" y="54178"/>
                </a:lnTo>
                <a:lnTo>
                  <a:pt x="198970" y="54178"/>
                </a:lnTo>
                <a:lnTo>
                  <a:pt x="194208" y="53149"/>
                </a:lnTo>
                <a:lnTo>
                  <a:pt x="188594" y="52349"/>
                </a:lnTo>
                <a:close/>
              </a:path>
              <a:path w="1257300" h="120014">
                <a:moveTo>
                  <a:pt x="212039" y="93713"/>
                </a:moveTo>
                <a:lnTo>
                  <a:pt x="199021" y="93713"/>
                </a:lnTo>
                <a:lnTo>
                  <a:pt x="199021" y="99263"/>
                </a:lnTo>
                <a:lnTo>
                  <a:pt x="212039" y="99263"/>
                </a:lnTo>
                <a:lnTo>
                  <a:pt x="212039" y="93713"/>
                </a:lnTo>
                <a:close/>
              </a:path>
              <a:path w="1257300" h="120014">
                <a:moveTo>
                  <a:pt x="212039" y="64871"/>
                </a:moveTo>
                <a:lnTo>
                  <a:pt x="188213" y="64871"/>
                </a:lnTo>
                <a:lnTo>
                  <a:pt x="194348" y="65925"/>
                </a:lnTo>
                <a:lnTo>
                  <a:pt x="199148" y="67043"/>
                </a:lnTo>
                <a:lnTo>
                  <a:pt x="199148" y="71640"/>
                </a:lnTo>
                <a:lnTo>
                  <a:pt x="197555" y="78138"/>
                </a:lnTo>
                <a:lnTo>
                  <a:pt x="193155" y="83332"/>
                </a:lnTo>
                <a:lnTo>
                  <a:pt x="186520" y="86776"/>
                </a:lnTo>
                <a:lnTo>
                  <a:pt x="178219" y="88023"/>
                </a:lnTo>
                <a:lnTo>
                  <a:pt x="212039" y="88023"/>
                </a:lnTo>
                <a:lnTo>
                  <a:pt x="212039" y="64871"/>
                </a:lnTo>
                <a:close/>
              </a:path>
              <a:path w="1257300" h="120014">
                <a:moveTo>
                  <a:pt x="207375" y="39585"/>
                </a:moveTo>
                <a:lnTo>
                  <a:pt x="192417" y="39585"/>
                </a:lnTo>
                <a:lnTo>
                  <a:pt x="198386" y="44500"/>
                </a:lnTo>
                <a:lnTo>
                  <a:pt x="198970" y="54178"/>
                </a:lnTo>
                <a:lnTo>
                  <a:pt x="211797" y="54178"/>
                </a:lnTo>
                <a:lnTo>
                  <a:pt x="209965" y="43495"/>
                </a:lnTo>
                <a:lnTo>
                  <a:pt x="207375" y="39585"/>
                </a:lnTo>
                <a:close/>
              </a:path>
              <a:path w="1257300" h="120014">
                <a:moveTo>
                  <a:pt x="181622" y="26822"/>
                </a:moveTo>
                <a:lnTo>
                  <a:pt x="171361" y="26822"/>
                </a:lnTo>
                <a:lnTo>
                  <a:pt x="163550" y="29794"/>
                </a:lnTo>
                <a:lnTo>
                  <a:pt x="154228" y="34112"/>
                </a:lnTo>
                <a:lnTo>
                  <a:pt x="159257" y="46075"/>
                </a:lnTo>
                <a:lnTo>
                  <a:pt x="169125" y="41059"/>
                </a:lnTo>
                <a:lnTo>
                  <a:pt x="174878" y="39585"/>
                </a:lnTo>
                <a:lnTo>
                  <a:pt x="207375" y="39585"/>
                </a:lnTo>
                <a:lnTo>
                  <a:pt x="203974" y="34451"/>
                </a:lnTo>
                <a:lnTo>
                  <a:pt x="194411" y="28784"/>
                </a:lnTo>
                <a:lnTo>
                  <a:pt x="181622" y="26822"/>
                </a:lnTo>
                <a:close/>
              </a:path>
              <a:path w="1257300" h="120014">
                <a:moveTo>
                  <a:pt x="317258" y="0"/>
                </a:moveTo>
                <a:lnTo>
                  <a:pt x="304088" y="0"/>
                </a:lnTo>
                <a:lnTo>
                  <a:pt x="304088" y="99263"/>
                </a:lnTo>
                <a:lnTo>
                  <a:pt x="317258" y="99263"/>
                </a:lnTo>
                <a:lnTo>
                  <a:pt x="317258" y="0"/>
                </a:lnTo>
                <a:close/>
              </a:path>
              <a:path w="1257300" h="120014">
                <a:moveTo>
                  <a:pt x="423722" y="27838"/>
                </a:moveTo>
                <a:lnTo>
                  <a:pt x="410552" y="27838"/>
                </a:lnTo>
                <a:lnTo>
                  <a:pt x="410552" y="99263"/>
                </a:lnTo>
                <a:lnTo>
                  <a:pt x="423722" y="99263"/>
                </a:lnTo>
                <a:lnTo>
                  <a:pt x="423790" y="58229"/>
                </a:lnTo>
                <a:lnTo>
                  <a:pt x="425049" y="50900"/>
                </a:lnTo>
                <a:lnTo>
                  <a:pt x="428690" y="44659"/>
                </a:lnTo>
                <a:lnTo>
                  <a:pt x="434133" y="40485"/>
                </a:lnTo>
                <a:lnTo>
                  <a:pt x="440867" y="38963"/>
                </a:lnTo>
                <a:lnTo>
                  <a:pt x="509801" y="38963"/>
                </a:lnTo>
                <a:lnTo>
                  <a:pt x="508766" y="37236"/>
                </a:lnTo>
                <a:lnTo>
                  <a:pt x="463689" y="37236"/>
                </a:lnTo>
                <a:lnTo>
                  <a:pt x="460557" y="32956"/>
                </a:lnTo>
                <a:lnTo>
                  <a:pt x="423722" y="32956"/>
                </a:lnTo>
                <a:lnTo>
                  <a:pt x="423722" y="27838"/>
                </a:lnTo>
                <a:close/>
              </a:path>
              <a:path w="1257300" h="120014">
                <a:moveTo>
                  <a:pt x="486257" y="38963"/>
                </a:moveTo>
                <a:lnTo>
                  <a:pt x="450481" y="38963"/>
                </a:lnTo>
                <a:lnTo>
                  <a:pt x="456234" y="45732"/>
                </a:lnTo>
                <a:lnTo>
                  <a:pt x="456234" y="99263"/>
                </a:lnTo>
                <a:lnTo>
                  <a:pt x="469379" y="99263"/>
                </a:lnTo>
                <a:lnTo>
                  <a:pt x="469379" y="58229"/>
                </a:lnTo>
                <a:lnTo>
                  <a:pt x="470873" y="49636"/>
                </a:lnTo>
                <a:lnTo>
                  <a:pt x="474770" y="43634"/>
                </a:lnTo>
                <a:lnTo>
                  <a:pt x="480191" y="40112"/>
                </a:lnTo>
                <a:lnTo>
                  <a:pt x="486257" y="38963"/>
                </a:lnTo>
                <a:close/>
              </a:path>
              <a:path w="1257300" h="120014">
                <a:moveTo>
                  <a:pt x="509801" y="38963"/>
                </a:moveTo>
                <a:lnTo>
                  <a:pt x="499859" y="38963"/>
                </a:lnTo>
                <a:lnTo>
                  <a:pt x="501891" y="50558"/>
                </a:lnTo>
                <a:lnTo>
                  <a:pt x="501891" y="99263"/>
                </a:lnTo>
                <a:lnTo>
                  <a:pt x="515035" y="99263"/>
                </a:lnTo>
                <a:lnTo>
                  <a:pt x="515035" y="56718"/>
                </a:lnTo>
                <a:lnTo>
                  <a:pt x="512997" y="44295"/>
                </a:lnTo>
                <a:lnTo>
                  <a:pt x="509801" y="38963"/>
                </a:lnTo>
                <a:close/>
              </a:path>
              <a:path w="1257300" h="120014">
                <a:moveTo>
                  <a:pt x="486765" y="26314"/>
                </a:moveTo>
                <a:lnTo>
                  <a:pt x="479950" y="27001"/>
                </a:lnTo>
                <a:lnTo>
                  <a:pt x="473822" y="29056"/>
                </a:lnTo>
                <a:lnTo>
                  <a:pt x="468397" y="32470"/>
                </a:lnTo>
                <a:lnTo>
                  <a:pt x="463689" y="37236"/>
                </a:lnTo>
                <a:lnTo>
                  <a:pt x="508766" y="37236"/>
                </a:lnTo>
                <a:lnTo>
                  <a:pt x="507244" y="34696"/>
                </a:lnTo>
                <a:lnTo>
                  <a:pt x="498319" y="28507"/>
                </a:lnTo>
                <a:lnTo>
                  <a:pt x="486765" y="26314"/>
                </a:lnTo>
                <a:close/>
              </a:path>
              <a:path w="1257300" h="120014">
                <a:moveTo>
                  <a:pt x="450811" y="26314"/>
                </a:moveTo>
                <a:lnTo>
                  <a:pt x="433539" y="26314"/>
                </a:lnTo>
                <a:lnTo>
                  <a:pt x="427862" y="29184"/>
                </a:lnTo>
                <a:lnTo>
                  <a:pt x="423722" y="32956"/>
                </a:lnTo>
                <a:lnTo>
                  <a:pt x="460557" y="32956"/>
                </a:lnTo>
                <a:lnTo>
                  <a:pt x="458558" y="30225"/>
                </a:lnTo>
                <a:lnTo>
                  <a:pt x="450811" y="26314"/>
                </a:lnTo>
                <a:close/>
              </a:path>
              <a:path w="1257300" h="120014">
                <a:moveTo>
                  <a:pt x="639013" y="26301"/>
                </a:moveTo>
                <a:lnTo>
                  <a:pt x="624582" y="29189"/>
                </a:lnTo>
                <a:lnTo>
                  <a:pt x="612917" y="37128"/>
                </a:lnTo>
                <a:lnTo>
                  <a:pt x="605116" y="49029"/>
                </a:lnTo>
                <a:lnTo>
                  <a:pt x="602272" y="63804"/>
                </a:lnTo>
                <a:lnTo>
                  <a:pt x="605096" y="78337"/>
                </a:lnTo>
                <a:lnTo>
                  <a:pt x="612843" y="90077"/>
                </a:lnTo>
                <a:lnTo>
                  <a:pt x="624426" y="97926"/>
                </a:lnTo>
                <a:lnTo>
                  <a:pt x="638759" y="100787"/>
                </a:lnTo>
                <a:lnTo>
                  <a:pt x="653192" y="97901"/>
                </a:lnTo>
                <a:lnTo>
                  <a:pt x="664860" y="89966"/>
                </a:lnTo>
                <a:lnTo>
                  <a:pt x="666135" y="88023"/>
                </a:lnTo>
                <a:lnTo>
                  <a:pt x="639013" y="88023"/>
                </a:lnTo>
                <a:lnTo>
                  <a:pt x="629947" y="86126"/>
                </a:lnTo>
                <a:lnTo>
                  <a:pt x="622622" y="80903"/>
                </a:lnTo>
                <a:lnTo>
                  <a:pt x="617723" y="73059"/>
                </a:lnTo>
                <a:lnTo>
                  <a:pt x="615937" y="63296"/>
                </a:lnTo>
                <a:lnTo>
                  <a:pt x="617672" y="53688"/>
                </a:lnTo>
                <a:lnTo>
                  <a:pt x="622466" y="46010"/>
                </a:lnTo>
                <a:lnTo>
                  <a:pt x="629701" y="40920"/>
                </a:lnTo>
                <a:lnTo>
                  <a:pt x="638759" y="39077"/>
                </a:lnTo>
                <a:lnTo>
                  <a:pt x="666295" y="39077"/>
                </a:lnTo>
                <a:lnTo>
                  <a:pt x="664935" y="37017"/>
                </a:lnTo>
                <a:lnTo>
                  <a:pt x="653347" y="29163"/>
                </a:lnTo>
                <a:lnTo>
                  <a:pt x="639013" y="26301"/>
                </a:lnTo>
                <a:close/>
              </a:path>
              <a:path w="1257300" h="120014">
                <a:moveTo>
                  <a:pt x="666295" y="39077"/>
                </a:moveTo>
                <a:lnTo>
                  <a:pt x="638759" y="39077"/>
                </a:lnTo>
                <a:lnTo>
                  <a:pt x="647826" y="40970"/>
                </a:lnTo>
                <a:lnTo>
                  <a:pt x="655156" y="46164"/>
                </a:lnTo>
                <a:lnTo>
                  <a:pt x="660060" y="53929"/>
                </a:lnTo>
                <a:lnTo>
                  <a:pt x="661802" y="63296"/>
                </a:lnTo>
                <a:lnTo>
                  <a:pt x="661847" y="63804"/>
                </a:lnTo>
                <a:lnTo>
                  <a:pt x="660110" y="73412"/>
                </a:lnTo>
                <a:lnTo>
                  <a:pt x="655312" y="81091"/>
                </a:lnTo>
                <a:lnTo>
                  <a:pt x="648072" y="86180"/>
                </a:lnTo>
                <a:lnTo>
                  <a:pt x="639013" y="88023"/>
                </a:lnTo>
                <a:lnTo>
                  <a:pt x="666135" y="88023"/>
                </a:lnTo>
                <a:lnTo>
                  <a:pt x="672667" y="78070"/>
                </a:lnTo>
                <a:lnTo>
                  <a:pt x="675512" y="63296"/>
                </a:lnTo>
                <a:lnTo>
                  <a:pt x="672687" y="48761"/>
                </a:lnTo>
                <a:lnTo>
                  <a:pt x="666295" y="39077"/>
                </a:lnTo>
                <a:close/>
              </a:path>
              <a:path w="1257300" h="120014">
                <a:moveTo>
                  <a:pt x="776655" y="27825"/>
                </a:moveTo>
                <a:lnTo>
                  <a:pt x="763511" y="27825"/>
                </a:lnTo>
                <a:lnTo>
                  <a:pt x="763511" y="99263"/>
                </a:lnTo>
                <a:lnTo>
                  <a:pt x="776655" y="99263"/>
                </a:lnTo>
                <a:lnTo>
                  <a:pt x="776655" y="69367"/>
                </a:lnTo>
                <a:lnTo>
                  <a:pt x="778767" y="56487"/>
                </a:lnTo>
                <a:lnTo>
                  <a:pt x="784326" y="47531"/>
                </a:lnTo>
                <a:lnTo>
                  <a:pt x="792172" y="42301"/>
                </a:lnTo>
                <a:lnTo>
                  <a:pt x="801141" y="40601"/>
                </a:lnTo>
                <a:lnTo>
                  <a:pt x="805243" y="40601"/>
                </a:lnTo>
                <a:lnTo>
                  <a:pt x="805243" y="37871"/>
                </a:lnTo>
                <a:lnTo>
                  <a:pt x="776655" y="37871"/>
                </a:lnTo>
                <a:lnTo>
                  <a:pt x="776655" y="27825"/>
                </a:lnTo>
                <a:close/>
              </a:path>
              <a:path w="1257300" h="120014">
                <a:moveTo>
                  <a:pt x="801890" y="26809"/>
                </a:moveTo>
                <a:lnTo>
                  <a:pt x="794847" y="27293"/>
                </a:lnTo>
                <a:lnTo>
                  <a:pt x="788168" y="29411"/>
                </a:lnTo>
                <a:lnTo>
                  <a:pt x="782041" y="32994"/>
                </a:lnTo>
                <a:lnTo>
                  <a:pt x="776655" y="37871"/>
                </a:lnTo>
                <a:lnTo>
                  <a:pt x="805243" y="37871"/>
                </a:lnTo>
                <a:lnTo>
                  <a:pt x="805243" y="26936"/>
                </a:lnTo>
                <a:lnTo>
                  <a:pt x="801890" y="26809"/>
                </a:lnTo>
                <a:close/>
              </a:path>
              <a:path w="1257300" h="120014">
                <a:moveTo>
                  <a:pt x="891946" y="96431"/>
                </a:moveTo>
                <a:lnTo>
                  <a:pt x="884161" y="107162"/>
                </a:lnTo>
                <a:lnTo>
                  <a:pt x="886929" y="109219"/>
                </a:lnTo>
                <a:lnTo>
                  <a:pt x="894216" y="113819"/>
                </a:lnTo>
                <a:lnTo>
                  <a:pt x="901941" y="117114"/>
                </a:lnTo>
                <a:lnTo>
                  <a:pt x="910075" y="119098"/>
                </a:lnTo>
                <a:lnTo>
                  <a:pt x="918590" y="119760"/>
                </a:lnTo>
                <a:lnTo>
                  <a:pt x="933064" y="117356"/>
                </a:lnTo>
                <a:lnTo>
                  <a:pt x="944127" y="110520"/>
                </a:lnTo>
                <a:lnTo>
                  <a:pt x="946452" y="106997"/>
                </a:lnTo>
                <a:lnTo>
                  <a:pt x="910056" y="106997"/>
                </a:lnTo>
                <a:lnTo>
                  <a:pt x="902017" y="104178"/>
                </a:lnTo>
                <a:lnTo>
                  <a:pt x="891946" y="96431"/>
                </a:lnTo>
                <a:close/>
              </a:path>
              <a:path w="1257300" h="120014">
                <a:moveTo>
                  <a:pt x="953681" y="85331"/>
                </a:moveTo>
                <a:lnTo>
                  <a:pt x="940536" y="85331"/>
                </a:lnTo>
                <a:lnTo>
                  <a:pt x="940477" y="85801"/>
                </a:lnTo>
                <a:lnTo>
                  <a:pt x="939077" y="94583"/>
                </a:lnTo>
                <a:lnTo>
                  <a:pt x="934827" y="101353"/>
                </a:lnTo>
                <a:lnTo>
                  <a:pt x="927977" y="105555"/>
                </a:lnTo>
                <a:lnTo>
                  <a:pt x="918717" y="106997"/>
                </a:lnTo>
                <a:lnTo>
                  <a:pt x="946452" y="106997"/>
                </a:lnTo>
                <a:lnTo>
                  <a:pt x="951195" y="99813"/>
                </a:lnTo>
                <a:lnTo>
                  <a:pt x="953681" y="85801"/>
                </a:lnTo>
                <a:lnTo>
                  <a:pt x="953681" y="85331"/>
                </a:lnTo>
                <a:close/>
              </a:path>
              <a:path w="1257300" h="120014">
                <a:moveTo>
                  <a:pt x="927493" y="26314"/>
                </a:moveTo>
                <a:lnTo>
                  <a:pt x="917066" y="26314"/>
                </a:lnTo>
                <a:lnTo>
                  <a:pt x="904694" y="28683"/>
                </a:lnTo>
                <a:lnTo>
                  <a:pt x="893622" y="35491"/>
                </a:lnTo>
                <a:lnTo>
                  <a:pt x="885655" y="46293"/>
                </a:lnTo>
                <a:lnTo>
                  <a:pt x="882599" y="60642"/>
                </a:lnTo>
                <a:lnTo>
                  <a:pt x="885604" y="74860"/>
                </a:lnTo>
                <a:lnTo>
                  <a:pt x="893484" y="85497"/>
                </a:lnTo>
                <a:lnTo>
                  <a:pt x="904539" y="92166"/>
                </a:lnTo>
                <a:lnTo>
                  <a:pt x="917066" y="94475"/>
                </a:lnTo>
                <a:lnTo>
                  <a:pt x="925982" y="94475"/>
                </a:lnTo>
                <a:lnTo>
                  <a:pt x="933957" y="91351"/>
                </a:lnTo>
                <a:lnTo>
                  <a:pt x="940536" y="85331"/>
                </a:lnTo>
                <a:lnTo>
                  <a:pt x="953681" y="85331"/>
                </a:lnTo>
                <a:lnTo>
                  <a:pt x="953681" y="81584"/>
                </a:lnTo>
                <a:lnTo>
                  <a:pt x="917701" y="81584"/>
                </a:lnTo>
                <a:lnTo>
                  <a:pt x="909283" y="79940"/>
                </a:lnTo>
                <a:lnTo>
                  <a:pt x="902477" y="75412"/>
                </a:lnTo>
                <a:lnTo>
                  <a:pt x="897924" y="68608"/>
                </a:lnTo>
                <a:lnTo>
                  <a:pt x="896264" y="60134"/>
                </a:lnTo>
                <a:lnTo>
                  <a:pt x="897838" y="51669"/>
                </a:lnTo>
                <a:lnTo>
                  <a:pt x="902249" y="45056"/>
                </a:lnTo>
                <a:lnTo>
                  <a:pt x="909026" y="40753"/>
                </a:lnTo>
                <a:lnTo>
                  <a:pt x="917701" y="39217"/>
                </a:lnTo>
                <a:lnTo>
                  <a:pt x="953681" y="39217"/>
                </a:lnTo>
                <a:lnTo>
                  <a:pt x="953681" y="35064"/>
                </a:lnTo>
                <a:lnTo>
                  <a:pt x="940536" y="35064"/>
                </a:lnTo>
                <a:lnTo>
                  <a:pt x="935113" y="30264"/>
                </a:lnTo>
                <a:lnTo>
                  <a:pt x="927493" y="26314"/>
                </a:lnTo>
                <a:close/>
              </a:path>
              <a:path w="1257300" h="120014">
                <a:moveTo>
                  <a:pt x="953681" y="39217"/>
                </a:moveTo>
                <a:lnTo>
                  <a:pt x="917701" y="39217"/>
                </a:lnTo>
                <a:lnTo>
                  <a:pt x="926138" y="40653"/>
                </a:lnTo>
                <a:lnTo>
                  <a:pt x="933580" y="44802"/>
                </a:lnTo>
                <a:lnTo>
                  <a:pt x="938883" y="51422"/>
                </a:lnTo>
                <a:lnTo>
                  <a:pt x="940872" y="60134"/>
                </a:lnTo>
                <a:lnTo>
                  <a:pt x="940875" y="60642"/>
                </a:lnTo>
                <a:lnTo>
                  <a:pt x="938849" y="69293"/>
                </a:lnTo>
                <a:lnTo>
                  <a:pt x="933489" y="75926"/>
                </a:lnTo>
                <a:lnTo>
                  <a:pt x="926036" y="80121"/>
                </a:lnTo>
                <a:lnTo>
                  <a:pt x="917701" y="81584"/>
                </a:lnTo>
                <a:lnTo>
                  <a:pt x="953681" y="81584"/>
                </a:lnTo>
                <a:lnTo>
                  <a:pt x="953681" y="39217"/>
                </a:lnTo>
                <a:close/>
              </a:path>
              <a:path w="1257300" h="120014">
                <a:moveTo>
                  <a:pt x="953681" y="27825"/>
                </a:moveTo>
                <a:lnTo>
                  <a:pt x="940536" y="27825"/>
                </a:lnTo>
                <a:lnTo>
                  <a:pt x="940536" y="35064"/>
                </a:lnTo>
                <a:lnTo>
                  <a:pt x="953681" y="35064"/>
                </a:lnTo>
                <a:lnTo>
                  <a:pt x="953681" y="27825"/>
                </a:lnTo>
                <a:close/>
              </a:path>
              <a:path w="1257300" h="120014">
                <a:moveTo>
                  <a:pt x="1079944" y="52349"/>
                </a:moveTo>
                <a:lnTo>
                  <a:pt x="1072476" y="52349"/>
                </a:lnTo>
                <a:lnTo>
                  <a:pt x="1059410" y="54087"/>
                </a:lnTo>
                <a:lnTo>
                  <a:pt x="1049424" y="59047"/>
                </a:lnTo>
                <a:lnTo>
                  <a:pt x="1043046" y="66842"/>
                </a:lnTo>
                <a:lnTo>
                  <a:pt x="1040803" y="77088"/>
                </a:lnTo>
                <a:lnTo>
                  <a:pt x="1043304" y="87292"/>
                </a:lnTo>
                <a:lnTo>
                  <a:pt x="1049839" y="94721"/>
                </a:lnTo>
                <a:lnTo>
                  <a:pt x="1058967" y="99263"/>
                </a:lnTo>
                <a:lnTo>
                  <a:pt x="1069200" y="100799"/>
                </a:lnTo>
                <a:lnTo>
                  <a:pt x="1078788" y="100799"/>
                </a:lnTo>
                <a:lnTo>
                  <a:pt x="1085659" y="97472"/>
                </a:lnTo>
                <a:lnTo>
                  <a:pt x="1090371" y="93713"/>
                </a:lnTo>
                <a:lnTo>
                  <a:pt x="1103401" y="93713"/>
                </a:lnTo>
                <a:lnTo>
                  <a:pt x="1103401" y="88023"/>
                </a:lnTo>
                <a:lnTo>
                  <a:pt x="1062240" y="88023"/>
                </a:lnTo>
                <a:lnTo>
                  <a:pt x="1054341" y="84467"/>
                </a:lnTo>
                <a:lnTo>
                  <a:pt x="1054341" y="69202"/>
                </a:lnTo>
                <a:lnTo>
                  <a:pt x="1060983" y="64871"/>
                </a:lnTo>
                <a:lnTo>
                  <a:pt x="1103401" y="64871"/>
                </a:lnTo>
                <a:lnTo>
                  <a:pt x="1103401" y="55587"/>
                </a:lnTo>
                <a:lnTo>
                  <a:pt x="1103159" y="54178"/>
                </a:lnTo>
                <a:lnTo>
                  <a:pt x="1090333" y="54178"/>
                </a:lnTo>
                <a:lnTo>
                  <a:pt x="1085557" y="53149"/>
                </a:lnTo>
                <a:lnTo>
                  <a:pt x="1079944" y="52349"/>
                </a:lnTo>
                <a:close/>
              </a:path>
              <a:path w="1257300" h="120014">
                <a:moveTo>
                  <a:pt x="1103401" y="93713"/>
                </a:moveTo>
                <a:lnTo>
                  <a:pt x="1090371" y="93713"/>
                </a:lnTo>
                <a:lnTo>
                  <a:pt x="1090371" y="99263"/>
                </a:lnTo>
                <a:lnTo>
                  <a:pt x="1103401" y="99263"/>
                </a:lnTo>
                <a:lnTo>
                  <a:pt x="1103401" y="93713"/>
                </a:lnTo>
                <a:close/>
              </a:path>
              <a:path w="1257300" h="120014">
                <a:moveTo>
                  <a:pt x="1103401" y="64871"/>
                </a:moveTo>
                <a:lnTo>
                  <a:pt x="1079576" y="64871"/>
                </a:lnTo>
                <a:lnTo>
                  <a:pt x="1085710" y="65925"/>
                </a:lnTo>
                <a:lnTo>
                  <a:pt x="1090498" y="67043"/>
                </a:lnTo>
                <a:lnTo>
                  <a:pt x="1090498" y="71640"/>
                </a:lnTo>
                <a:lnTo>
                  <a:pt x="1088906" y="78138"/>
                </a:lnTo>
                <a:lnTo>
                  <a:pt x="1084510" y="83332"/>
                </a:lnTo>
                <a:lnTo>
                  <a:pt x="1077875" y="86776"/>
                </a:lnTo>
                <a:lnTo>
                  <a:pt x="1069568" y="88023"/>
                </a:lnTo>
                <a:lnTo>
                  <a:pt x="1103401" y="88023"/>
                </a:lnTo>
                <a:lnTo>
                  <a:pt x="1103401" y="64871"/>
                </a:lnTo>
                <a:close/>
              </a:path>
              <a:path w="1257300" h="120014">
                <a:moveTo>
                  <a:pt x="1098738" y="39585"/>
                </a:moveTo>
                <a:lnTo>
                  <a:pt x="1083779" y="39585"/>
                </a:lnTo>
                <a:lnTo>
                  <a:pt x="1089748" y="44500"/>
                </a:lnTo>
                <a:lnTo>
                  <a:pt x="1090333" y="54178"/>
                </a:lnTo>
                <a:lnTo>
                  <a:pt x="1103159" y="54178"/>
                </a:lnTo>
                <a:lnTo>
                  <a:pt x="1101327" y="43495"/>
                </a:lnTo>
                <a:lnTo>
                  <a:pt x="1098738" y="39585"/>
                </a:lnTo>
                <a:close/>
              </a:path>
              <a:path w="1257300" h="120014">
                <a:moveTo>
                  <a:pt x="1072997" y="26822"/>
                </a:moveTo>
                <a:lnTo>
                  <a:pt x="1062710" y="26822"/>
                </a:lnTo>
                <a:lnTo>
                  <a:pt x="1054912" y="29794"/>
                </a:lnTo>
                <a:lnTo>
                  <a:pt x="1045603" y="34112"/>
                </a:lnTo>
                <a:lnTo>
                  <a:pt x="1050620" y="46088"/>
                </a:lnTo>
                <a:lnTo>
                  <a:pt x="1060475" y="41059"/>
                </a:lnTo>
                <a:lnTo>
                  <a:pt x="1066228" y="39585"/>
                </a:lnTo>
                <a:lnTo>
                  <a:pt x="1098738" y="39585"/>
                </a:lnTo>
                <a:lnTo>
                  <a:pt x="1095338" y="34451"/>
                </a:lnTo>
                <a:lnTo>
                  <a:pt x="1085779" y="28784"/>
                </a:lnTo>
                <a:lnTo>
                  <a:pt x="1072997" y="26822"/>
                </a:lnTo>
                <a:close/>
              </a:path>
              <a:path w="1257300" h="120014">
                <a:moveTo>
                  <a:pt x="1207731" y="27838"/>
                </a:moveTo>
                <a:lnTo>
                  <a:pt x="1194574" y="27838"/>
                </a:lnTo>
                <a:lnTo>
                  <a:pt x="1194574" y="99263"/>
                </a:lnTo>
                <a:lnTo>
                  <a:pt x="1207731" y="99263"/>
                </a:lnTo>
                <a:lnTo>
                  <a:pt x="1207731" y="58496"/>
                </a:lnTo>
                <a:lnTo>
                  <a:pt x="1209145" y="50670"/>
                </a:lnTo>
                <a:lnTo>
                  <a:pt x="1213075" y="44486"/>
                </a:lnTo>
                <a:lnTo>
                  <a:pt x="1219058" y="40424"/>
                </a:lnTo>
                <a:lnTo>
                  <a:pt x="1226629" y="38963"/>
                </a:lnTo>
                <a:lnTo>
                  <a:pt x="1251478" y="38963"/>
                </a:lnTo>
                <a:lnTo>
                  <a:pt x="1248727" y="34591"/>
                </a:lnTo>
                <a:lnTo>
                  <a:pt x="1246963" y="33426"/>
                </a:lnTo>
                <a:lnTo>
                  <a:pt x="1207731" y="33426"/>
                </a:lnTo>
                <a:lnTo>
                  <a:pt x="1207731" y="27838"/>
                </a:lnTo>
                <a:close/>
              </a:path>
              <a:path w="1257300" h="120014">
                <a:moveTo>
                  <a:pt x="1251478" y="38963"/>
                </a:moveTo>
                <a:lnTo>
                  <a:pt x="1237437" y="38963"/>
                </a:lnTo>
                <a:lnTo>
                  <a:pt x="1243647" y="45719"/>
                </a:lnTo>
                <a:lnTo>
                  <a:pt x="1243647" y="99263"/>
                </a:lnTo>
                <a:lnTo>
                  <a:pt x="1256804" y="99263"/>
                </a:lnTo>
                <a:lnTo>
                  <a:pt x="1256804" y="56337"/>
                </a:lnTo>
                <a:lnTo>
                  <a:pt x="1254691" y="44070"/>
                </a:lnTo>
                <a:lnTo>
                  <a:pt x="1251478" y="38963"/>
                </a:lnTo>
                <a:close/>
              </a:path>
              <a:path w="1257300" h="120014">
                <a:moveTo>
                  <a:pt x="1227505" y="26314"/>
                </a:moveTo>
                <a:lnTo>
                  <a:pt x="1219695" y="26314"/>
                </a:lnTo>
                <a:lnTo>
                  <a:pt x="1212989" y="28752"/>
                </a:lnTo>
                <a:lnTo>
                  <a:pt x="1207731" y="33426"/>
                </a:lnTo>
                <a:lnTo>
                  <a:pt x="1246963" y="33426"/>
                </a:lnTo>
                <a:lnTo>
                  <a:pt x="1239477" y="28480"/>
                </a:lnTo>
                <a:lnTo>
                  <a:pt x="1227505" y="26314"/>
                </a:lnTo>
                <a:close/>
              </a:path>
            </a:pathLst>
          </a:custGeom>
          <a:solidFill>
            <a:srgbClr val="231F20"/>
          </a:solidFill>
        </p:spPr>
        <p:txBody>
          <a:bodyPr wrap="square" lIns="0" tIns="0" rIns="0" bIns="0" rtlCol="0"/>
          <a:lstStyle/>
          <a:p>
            <a:endParaRPr/>
          </a:p>
        </p:txBody>
      </p:sp>
      <p:sp>
        <p:nvSpPr>
          <p:cNvPr id="34" name="object 34"/>
          <p:cNvSpPr/>
          <p:nvPr/>
        </p:nvSpPr>
        <p:spPr>
          <a:xfrm>
            <a:off x="292609" y="6052984"/>
            <a:ext cx="467995" cy="184785"/>
          </a:xfrm>
          <a:custGeom>
            <a:avLst/>
            <a:gdLst/>
            <a:ahLst/>
            <a:cxnLst/>
            <a:rect l="l" t="t" r="r" b="b"/>
            <a:pathLst>
              <a:path w="467995" h="184785">
                <a:moveTo>
                  <a:pt x="392518" y="113106"/>
                </a:moveTo>
                <a:lnTo>
                  <a:pt x="376440" y="132753"/>
                </a:lnTo>
                <a:lnTo>
                  <a:pt x="377342" y="133578"/>
                </a:lnTo>
                <a:lnTo>
                  <a:pt x="387887" y="141508"/>
                </a:lnTo>
                <a:lnTo>
                  <a:pt x="399629" y="147313"/>
                </a:lnTo>
                <a:lnTo>
                  <a:pt x="412273" y="150880"/>
                </a:lnTo>
                <a:lnTo>
                  <a:pt x="425526" y="152095"/>
                </a:lnTo>
                <a:lnTo>
                  <a:pt x="434423" y="151488"/>
                </a:lnTo>
                <a:lnTo>
                  <a:pt x="465788" y="127431"/>
                </a:lnTo>
                <a:lnTo>
                  <a:pt x="425996" y="127431"/>
                </a:lnTo>
                <a:lnTo>
                  <a:pt x="417726" y="126617"/>
                </a:lnTo>
                <a:lnTo>
                  <a:pt x="409646" y="124132"/>
                </a:lnTo>
                <a:lnTo>
                  <a:pt x="401616" y="119920"/>
                </a:lnTo>
                <a:lnTo>
                  <a:pt x="393496" y="113918"/>
                </a:lnTo>
                <a:lnTo>
                  <a:pt x="392518" y="113106"/>
                </a:lnTo>
                <a:close/>
              </a:path>
              <a:path w="467995" h="184785">
                <a:moveTo>
                  <a:pt x="421690" y="32562"/>
                </a:moveTo>
                <a:lnTo>
                  <a:pt x="405385" y="35176"/>
                </a:lnTo>
                <a:lnTo>
                  <a:pt x="392645" y="42495"/>
                </a:lnTo>
                <a:lnTo>
                  <a:pt x="384353" y="53742"/>
                </a:lnTo>
                <a:lnTo>
                  <a:pt x="381393" y="68135"/>
                </a:lnTo>
                <a:lnTo>
                  <a:pt x="381489" y="68948"/>
                </a:lnTo>
                <a:lnTo>
                  <a:pt x="404325" y="99880"/>
                </a:lnTo>
                <a:lnTo>
                  <a:pt x="437845" y="109308"/>
                </a:lnTo>
                <a:lnTo>
                  <a:pt x="440842" y="112318"/>
                </a:lnTo>
                <a:lnTo>
                  <a:pt x="440842" y="123913"/>
                </a:lnTo>
                <a:lnTo>
                  <a:pt x="435292" y="127431"/>
                </a:lnTo>
                <a:lnTo>
                  <a:pt x="465788" y="127431"/>
                </a:lnTo>
                <a:lnTo>
                  <a:pt x="466974" y="123635"/>
                </a:lnTo>
                <a:lnTo>
                  <a:pt x="467741" y="115557"/>
                </a:lnTo>
                <a:lnTo>
                  <a:pt x="467741" y="115239"/>
                </a:lnTo>
                <a:lnTo>
                  <a:pt x="431419" y="79882"/>
                </a:lnTo>
                <a:lnTo>
                  <a:pt x="419683" y="76516"/>
                </a:lnTo>
                <a:lnTo>
                  <a:pt x="412638" y="73536"/>
                </a:lnTo>
                <a:lnTo>
                  <a:pt x="409199" y="70303"/>
                </a:lnTo>
                <a:lnTo>
                  <a:pt x="408292" y="66179"/>
                </a:lnTo>
                <a:lnTo>
                  <a:pt x="408292" y="60617"/>
                </a:lnTo>
                <a:lnTo>
                  <a:pt x="413423" y="57238"/>
                </a:lnTo>
                <a:lnTo>
                  <a:pt x="458625" y="57238"/>
                </a:lnTo>
                <a:lnTo>
                  <a:pt x="464832" y="48056"/>
                </a:lnTo>
                <a:lnTo>
                  <a:pt x="463918" y="47307"/>
                </a:lnTo>
                <a:lnTo>
                  <a:pt x="454537" y="40878"/>
                </a:lnTo>
                <a:lnTo>
                  <a:pt x="444347" y="36268"/>
                </a:lnTo>
                <a:lnTo>
                  <a:pt x="433385" y="33491"/>
                </a:lnTo>
                <a:lnTo>
                  <a:pt x="421690" y="32562"/>
                </a:lnTo>
                <a:close/>
              </a:path>
              <a:path w="467995" h="184785">
                <a:moveTo>
                  <a:pt x="458625" y="57238"/>
                </a:moveTo>
                <a:lnTo>
                  <a:pt x="421373" y="57238"/>
                </a:lnTo>
                <a:lnTo>
                  <a:pt x="427946" y="57913"/>
                </a:lnTo>
                <a:lnTo>
                  <a:pt x="434821" y="59953"/>
                </a:lnTo>
                <a:lnTo>
                  <a:pt x="442045" y="63378"/>
                </a:lnTo>
                <a:lnTo>
                  <a:pt x="449668" y="68211"/>
                </a:lnTo>
                <a:lnTo>
                  <a:pt x="450710" y="68948"/>
                </a:lnTo>
                <a:lnTo>
                  <a:pt x="458625" y="57238"/>
                </a:lnTo>
                <a:close/>
              </a:path>
              <a:path w="467995" h="184785">
                <a:moveTo>
                  <a:pt x="267931" y="34188"/>
                </a:moveTo>
                <a:lnTo>
                  <a:pt x="239598" y="34188"/>
                </a:lnTo>
                <a:lnTo>
                  <a:pt x="239598" y="150469"/>
                </a:lnTo>
                <a:lnTo>
                  <a:pt x="266192" y="150469"/>
                </a:lnTo>
                <a:lnTo>
                  <a:pt x="266192" y="76047"/>
                </a:lnTo>
                <a:lnTo>
                  <a:pt x="300002" y="76047"/>
                </a:lnTo>
                <a:lnTo>
                  <a:pt x="267931" y="34188"/>
                </a:lnTo>
                <a:close/>
              </a:path>
              <a:path w="467995" h="184785">
                <a:moveTo>
                  <a:pt x="365493" y="76047"/>
                </a:moveTo>
                <a:lnTo>
                  <a:pt x="338912" y="76047"/>
                </a:lnTo>
                <a:lnTo>
                  <a:pt x="338912" y="150469"/>
                </a:lnTo>
                <a:lnTo>
                  <a:pt x="365493" y="150469"/>
                </a:lnTo>
                <a:lnTo>
                  <a:pt x="365493" y="76047"/>
                </a:lnTo>
                <a:close/>
              </a:path>
              <a:path w="467995" h="184785">
                <a:moveTo>
                  <a:pt x="300002" y="76047"/>
                </a:moveTo>
                <a:lnTo>
                  <a:pt x="266192" y="76047"/>
                </a:lnTo>
                <a:lnTo>
                  <a:pt x="302552" y="123062"/>
                </a:lnTo>
                <a:lnTo>
                  <a:pt x="336338" y="79374"/>
                </a:lnTo>
                <a:lnTo>
                  <a:pt x="302552" y="79374"/>
                </a:lnTo>
                <a:lnTo>
                  <a:pt x="300002" y="76047"/>
                </a:lnTo>
                <a:close/>
              </a:path>
              <a:path w="467995" h="184785">
                <a:moveTo>
                  <a:pt x="365493" y="34188"/>
                </a:moveTo>
                <a:lnTo>
                  <a:pt x="337172" y="34188"/>
                </a:lnTo>
                <a:lnTo>
                  <a:pt x="302552" y="79374"/>
                </a:lnTo>
                <a:lnTo>
                  <a:pt x="336338" y="79374"/>
                </a:lnTo>
                <a:lnTo>
                  <a:pt x="338912" y="76047"/>
                </a:lnTo>
                <a:lnTo>
                  <a:pt x="365493" y="76047"/>
                </a:lnTo>
                <a:lnTo>
                  <a:pt x="365493" y="34188"/>
                </a:lnTo>
                <a:close/>
              </a:path>
              <a:path w="467995" h="184785">
                <a:moveTo>
                  <a:pt x="156032" y="0"/>
                </a:moveTo>
                <a:lnTo>
                  <a:pt x="123361" y="9245"/>
                </a:lnTo>
                <a:lnTo>
                  <a:pt x="96929" y="29414"/>
                </a:lnTo>
                <a:lnTo>
                  <a:pt x="79236" y="57959"/>
                </a:lnTo>
                <a:lnTo>
                  <a:pt x="72783" y="92328"/>
                </a:lnTo>
                <a:lnTo>
                  <a:pt x="79236" y="126698"/>
                </a:lnTo>
                <a:lnTo>
                  <a:pt x="96929" y="155243"/>
                </a:lnTo>
                <a:lnTo>
                  <a:pt x="123361" y="175412"/>
                </a:lnTo>
                <a:lnTo>
                  <a:pt x="156032" y="184657"/>
                </a:lnTo>
                <a:lnTo>
                  <a:pt x="156032" y="151930"/>
                </a:lnTo>
                <a:lnTo>
                  <a:pt x="135786" y="145323"/>
                </a:lnTo>
                <a:lnTo>
                  <a:pt x="119489" y="132183"/>
                </a:lnTo>
                <a:lnTo>
                  <a:pt x="108624" y="114016"/>
                </a:lnTo>
                <a:lnTo>
                  <a:pt x="104675" y="92316"/>
                </a:lnTo>
                <a:lnTo>
                  <a:pt x="108624" y="70646"/>
                </a:lnTo>
                <a:lnTo>
                  <a:pt x="119489" y="52479"/>
                </a:lnTo>
                <a:lnTo>
                  <a:pt x="135786" y="39336"/>
                </a:lnTo>
                <a:lnTo>
                  <a:pt x="156032" y="32727"/>
                </a:lnTo>
                <a:lnTo>
                  <a:pt x="166116" y="32727"/>
                </a:lnTo>
                <a:lnTo>
                  <a:pt x="156032" y="32715"/>
                </a:lnTo>
                <a:lnTo>
                  <a:pt x="156032" y="0"/>
                </a:lnTo>
                <a:close/>
              </a:path>
              <a:path w="467995" h="184785">
                <a:moveTo>
                  <a:pt x="156032" y="124345"/>
                </a:moveTo>
                <a:lnTo>
                  <a:pt x="156032" y="151930"/>
                </a:lnTo>
                <a:lnTo>
                  <a:pt x="158508" y="152247"/>
                </a:lnTo>
                <a:lnTo>
                  <a:pt x="161036" y="152438"/>
                </a:lnTo>
                <a:lnTo>
                  <a:pt x="163588" y="152438"/>
                </a:lnTo>
                <a:lnTo>
                  <a:pt x="171694" y="151872"/>
                </a:lnTo>
                <a:lnTo>
                  <a:pt x="179463" y="150225"/>
                </a:lnTo>
                <a:lnTo>
                  <a:pt x="186823" y="147573"/>
                </a:lnTo>
                <a:lnTo>
                  <a:pt x="193700" y="143992"/>
                </a:lnTo>
                <a:lnTo>
                  <a:pt x="227009" y="143992"/>
                </a:lnTo>
                <a:lnTo>
                  <a:pt x="212725" y="125501"/>
                </a:lnTo>
                <a:lnTo>
                  <a:pt x="213055" y="124904"/>
                </a:lnTo>
                <a:lnTo>
                  <a:pt x="159181" y="124904"/>
                </a:lnTo>
                <a:lnTo>
                  <a:pt x="156032" y="124345"/>
                </a:lnTo>
                <a:close/>
              </a:path>
              <a:path w="467995" h="184785">
                <a:moveTo>
                  <a:pt x="227009" y="143992"/>
                </a:moveTo>
                <a:lnTo>
                  <a:pt x="193700" y="143992"/>
                </a:lnTo>
                <a:lnTo>
                  <a:pt x="198691" y="150456"/>
                </a:lnTo>
                <a:lnTo>
                  <a:pt x="232003" y="150456"/>
                </a:lnTo>
                <a:lnTo>
                  <a:pt x="227009" y="143992"/>
                </a:lnTo>
                <a:close/>
              </a:path>
              <a:path w="467995" h="184785">
                <a:moveTo>
                  <a:pt x="211817" y="59753"/>
                </a:moveTo>
                <a:lnTo>
                  <a:pt x="159181" y="59753"/>
                </a:lnTo>
                <a:lnTo>
                  <a:pt x="161467" y="59778"/>
                </a:lnTo>
                <a:lnTo>
                  <a:pt x="163906" y="59778"/>
                </a:lnTo>
                <a:lnTo>
                  <a:pt x="176272" y="62335"/>
                </a:lnTo>
                <a:lnTo>
                  <a:pt x="186304" y="69308"/>
                </a:lnTo>
                <a:lnTo>
                  <a:pt x="193033" y="79651"/>
                </a:lnTo>
                <a:lnTo>
                  <a:pt x="195491" y="92316"/>
                </a:lnTo>
                <a:lnTo>
                  <a:pt x="195491" y="95427"/>
                </a:lnTo>
                <a:lnTo>
                  <a:pt x="195046" y="98437"/>
                </a:lnTo>
                <a:lnTo>
                  <a:pt x="194271" y="101295"/>
                </a:lnTo>
                <a:lnTo>
                  <a:pt x="160705" y="101295"/>
                </a:lnTo>
                <a:lnTo>
                  <a:pt x="176771" y="122085"/>
                </a:lnTo>
                <a:lnTo>
                  <a:pt x="172847" y="123863"/>
                </a:lnTo>
                <a:lnTo>
                  <a:pt x="168503" y="124866"/>
                </a:lnTo>
                <a:lnTo>
                  <a:pt x="161467" y="124866"/>
                </a:lnTo>
                <a:lnTo>
                  <a:pt x="159181" y="124904"/>
                </a:lnTo>
                <a:lnTo>
                  <a:pt x="213055" y="124904"/>
                </a:lnTo>
                <a:lnTo>
                  <a:pt x="216856" y="118028"/>
                </a:lnTo>
                <a:lnTo>
                  <a:pt x="219929" y="109942"/>
                </a:lnTo>
                <a:lnTo>
                  <a:pt x="221847" y="101295"/>
                </a:lnTo>
                <a:lnTo>
                  <a:pt x="222504" y="92316"/>
                </a:lnTo>
                <a:lnTo>
                  <a:pt x="217874" y="68918"/>
                </a:lnTo>
                <a:lnTo>
                  <a:pt x="211817" y="59753"/>
                </a:lnTo>
                <a:close/>
              </a:path>
              <a:path w="467995" h="184785">
                <a:moveTo>
                  <a:pt x="166116" y="32727"/>
                </a:moveTo>
                <a:lnTo>
                  <a:pt x="156032" y="32727"/>
                </a:lnTo>
                <a:lnTo>
                  <a:pt x="156032" y="60312"/>
                </a:lnTo>
                <a:lnTo>
                  <a:pt x="159181" y="59753"/>
                </a:lnTo>
                <a:lnTo>
                  <a:pt x="211817" y="59753"/>
                </a:lnTo>
                <a:lnTo>
                  <a:pt x="205247" y="49812"/>
                </a:lnTo>
                <a:lnTo>
                  <a:pt x="186520" y="36930"/>
                </a:lnTo>
                <a:lnTo>
                  <a:pt x="166116" y="32727"/>
                </a:lnTo>
                <a:close/>
              </a:path>
              <a:path w="467995" h="184785">
                <a:moveTo>
                  <a:pt x="163588" y="32207"/>
                </a:moveTo>
                <a:lnTo>
                  <a:pt x="161036" y="32207"/>
                </a:lnTo>
                <a:lnTo>
                  <a:pt x="158508" y="32384"/>
                </a:lnTo>
                <a:lnTo>
                  <a:pt x="156032" y="32715"/>
                </a:lnTo>
                <a:lnTo>
                  <a:pt x="166054" y="32715"/>
                </a:lnTo>
                <a:lnTo>
                  <a:pt x="163588" y="32207"/>
                </a:lnTo>
                <a:close/>
              </a:path>
              <a:path w="467995" h="184785">
                <a:moveTo>
                  <a:pt x="69367" y="25425"/>
                </a:moveTo>
                <a:lnTo>
                  <a:pt x="53043" y="37020"/>
                </a:lnTo>
                <a:lnTo>
                  <a:pt x="40360" y="52595"/>
                </a:lnTo>
                <a:lnTo>
                  <a:pt x="32144" y="71311"/>
                </a:lnTo>
                <a:lnTo>
                  <a:pt x="29222" y="92328"/>
                </a:lnTo>
                <a:lnTo>
                  <a:pt x="32144" y="113346"/>
                </a:lnTo>
                <a:lnTo>
                  <a:pt x="40360" y="132064"/>
                </a:lnTo>
                <a:lnTo>
                  <a:pt x="53043" y="147643"/>
                </a:lnTo>
                <a:lnTo>
                  <a:pt x="69367" y="159245"/>
                </a:lnTo>
                <a:lnTo>
                  <a:pt x="69367" y="121716"/>
                </a:lnTo>
                <a:lnTo>
                  <a:pt x="64889" y="115371"/>
                </a:lnTo>
                <a:lnTo>
                  <a:pt x="61525" y="108270"/>
                </a:lnTo>
                <a:lnTo>
                  <a:pt x="59409" y="100546"/>
                </a:lnTo>
                <a:lnTo>
                  <a:pt x="58674" y="92328"/>
                </a:lnTo>
                <a:lnTo>
                  <a:pt x="59409" y="84111"/>
                </a:lnTo>
                <a:lnTo>
                  <a:pt x="61525" y="76388"/>
                </a:lnTo>
                <a:lnTo>
                  <a:pt x="64889" y="69292"/>
                </a:lnTo>
                <a:lnTo>
                  <a:pt x="69367" y="62953"/>
                </a:lnTo>
                <a:lnTo>
                  <a:pt x="69367" y="25425"/>
                </a:lnTo>
                <a:close/>
              </a:path>
              <a:path w="467995" h="184785">
                <a:moveTo>
                  <a:pt x="21374" y="45999"/>
                </a:moveTo>
                <a:lnTo>
                  <a:pt x="12526" y="55267"/>
                </a:lnTo>
                <a:lnTo>
                  <a:pt x="5791" y="66306"/>
                </a:lnTo>
                <a:lnTo>
                  <a:pt x="1503" y="78774"/>
                </a:lnTo>
                <a:lnTo>
                  <a:pt x="0" y="92328"/>
                </a:lnTo>
                <a:lnTo>
                  <a:pt x="1503" y="105883"/>
                </a:lnTo>
                <a:lnTo>
                  <a:pt x="5791" y="118351"/>
                </a:lnTo>
                <a:lnTo>
                  <a:pt x="12526" y="129390"/>
                </a:lnTo>
                <a:lnTo>
                  <a:pt x="21374" y="138658"/>
                </a:lnTo>
                <a:lnTo>
                  <a:pt x="21374" y="45999"/>
                </a:lnTo>
                <a:close/>
              </a:path>
            </a:pathLst>
          </a:custGeom>
          <a:solidFill>
            <a:srgbClr val="231F20"/>
          </a:solidFill>
        </p:spPr>
        <p:txBody>
          <a:bodyPr wrap="square" lIns="0" tIns="0" rIns="0" bIns="0" rtlCol="0"/>
          <a:lstStyle/>
          <a:p>
            <a:endParaRPr/>
          </a:p>
        </p:txBody>
      </p:sp>
      <p:pic>
        <p:nvPicPr>
          <p:cNvPr id="35" name="object 35"/>
          <p:cNvPicPr/>
          <p:nvPr/>
        </p:nvPicPr>
        <p:blipFill>
          <a:blip r:embed="rId9" cstate="print"/>
          <a:stretch>
            <a:fillRect/>
          </a:stretch>
        </p:blipFill>
        <p:spPr>
          <a:xfrm>
            <a:off x="5140343" y="3984576"/>
            <a:ext cx="644347" cy="337819"/>
          </a:xfrm>
          <a:prstGeom prst="rect">
            <a:avLst/>
          </a:prstGeom>
        </p:spPr>
      </p:pic>
      <p:sp>
        <p:nvSpPr>
          <p:cNvPr id="36" name="object 36"/>
          <p:cNvSpPr txBox="1"/>
          <p:nvPr/>
        </p:nvSpPr>
        <p:spPr>
          <a:xfrm>
            <a:off x="5127649" y="3551457"/>
            <a:ext cx="335915"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PARTNER</a:t>
            </a:r>
            <a:endParaRPr sz="500">
              <a:latin typeface="Swis721 BT"/>
              <a:cs typeface="Swis721 BT"/>
            </a:endParaRPr>
          </a:p>
        </p:txBody>
      </p:sp>
      <p:sp>
        <p:nvSpPr>
          <p:cNvPr id="37" name="object 37"/>
          <p:cNvSpPr txBox="1"/>
          <p:nvPr/>
        </p:nvSpPr>
        <p:spPr>
          <a:xfrm>
            <a:off x="6313472" y="3551457"/>
            <a:ext cx="481330"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SUPPORTERS</a:t>
            </a:r>
            <a:endParaRPr sz="500">
              <a:latin typeface="Swis721 BT"/>
              <a:cs typeface="Swis721 BT"/>
            </a:endParaRPr>
          </a:p>
        </p:txBody>
      </p:sp>
      <p:sp>
        <p:nvSpPr>
          <p:cNvPr id="38" name="object 38"/>
          <p:cNvSpPr txBox="1"/>
          <p:nvPr/>
        </p:nvSpPr>
        <p:spPr>
          <a:xfrm>
            <a:off x="4063197" y="3546080"/>
            <a:ext cx="699770" cy="106045"/>
          </a:xfrm>
          <a:prstGeom prst="rect">
            <a:avLst/>
          </a:prstGeom>
        </p:spPr>
        <p:txBody>
          <a:bodyPr vert="horz" wrap="square" lIns="0" tIns="15875" rIns="0" bIns="0" rtlCol="0">
            <a:spAutoFit/>
          </a:bodyPr>
          <a:lstStyle/>
          <a:p>
            <a:pPr marL="12700">
              <a:lnSpc>
                <a:spcPct val="100000"/>
              </a:lnSpc>
              <a:spcBef>
                <a:spcPts val="125"/>
              </a:spcBef>
            </a:pPr>
            <a:r>
              <a:rPr sz="500" spc="10">
                <a:solidFill>
                  <a:srgbClr val="231F20"/>
                </a:solidFill>
                <a:latin typeface="Swis721 BT"/>
                <a:cs typeface="Swis721 BT"/>
              </a:rPr>
              <a:t>LEARNING</a:t>
            </a:r>
            <a:r>
              <a:rPr sz="500" spc="135">
                <a:solidFill>
                  <a:srgbClr val="231F20"/>
                </a:solidFill>
                <a:latin typeface="Swis721 BT"/>
                <a:cs typeface="Swis721 BT"/>
              </a:rPr>
              <a:t> </a:t>
            </a:r>
            <a:r>
              <a:rPr sz="500" spc="-10">
                <a:solidFill>
                  <a:srgbClr val="231F20"/>
                </a:solidFill>
                <a:latin typeface="Swis721 BT"/>
                <a:cs typeface="Swis721 BT"/>
              </a:rPr>
              <a:t>PARTNER</a:t>
            </a:r>
            <a:endParaRPr sz="500">
              <a:latin typeface="Swis721 BT"/>
              <a:cs typeface="Swis721 BT"/>
            </a:endParaRPr>
          </a:p>
        </p:txBody>
      </p:sp>
      <p:pic>
        <p:nvPicPr>
          <p:cNvPr id="39" name="object 39"/>
          <p:cNvPicPr/>
          <p:nvPr/>
        </p:nvPicPr>
        <p:blipFill>
          <a:blip r:embed="rId10" cstate="print"/>
          <a:stretch>
            <a:fillRect/>
          </a:stretch>
        </p:blipFill>
        <p:spPr>
          <a:xfrm>
            <a:off x="4080865" y="3850716"/>
            <a:ext cx="510921" cy="510920"/>
          </a:xfrm>
          <a:prstGeom prst="rect">
            <a:avLst/>
          </a:prstGeom>
        </p:spPr>
      </p:pic>
      <p:sp>
        <p:nvSpPr>
          <p:cNvPr id="40" name="object 40"/>
          <p:cNvSpPr/>
          <p:nvPr/>
        </p:nvSpPr>
        <p:spPr>
          <a:xfrm>
            <a:off x="2533688" y="4026141"/>
            <a:ext cx="1018540" cy="201295"/>
          </a:xfrm>
          <a:custGeom>
            <a:avLst/>
            <a:gdLst/>
            <a:ahLst/>
            <a:cxnLst/>
            <a:rect l="l" t="t" r="r" b="b"/>
            <a:pathLst>
              <a:path w="1018539" h="201295">
                <a:moveTo>
                  <a:pt x="282333" y="200698"/>
                </a:moveTo>
                <a:lnTo>
                  <a:pt x="117386" y="35039"/>
                </a:lnTo>
                <a:lnTo>
                  <a:pt x="79362" y="9283"/>
                </a:lnTo>
                <a:lnTo>
                  <a:pt x="34518" y="0"/>
                </a:lnTo>
                <a:lnTo>
                  <a:pt x="0" y="0"/>
                </a:lnTo>
                <a:lnTo>
                  <a:pt x="2578" y="6743"/>
                </a:lnTo>
                <a:lnTo>
                  <a:pt x="23253" y="37299"/>
                </a:lnTo>
                <a:lnTo>
                  <a:pt x="50939" y="51142"/>
                </a:lnTo>
                <a:lnTo>
                  <a:pt x="85102" y="63779"/>
                </a:lnTo>
                <a:lnTo>
                  <a:pt x="125818" y="91300"/>
                </a:lnTo>
                <a:lnTo>
                  <a:pt x="133502" y="98348"/>
                </a:lnTo>
                <a:lnTo>
                  <a:pt x="138785" y="91821"/>
                </a:lnTo>
                <a:lnTo>
                  <a:pt x="133946" y="83934"/>
                </a:lnTo>
                <a:lnTo>
                  <a:pt x="134327" y="81419"/>
                </a:lnTo>
                <a:lnTo>
                  <a:pt x="142671" y="84226"/>
                </a:lnTo>
                <a:lnTo>
                  <a:pt x="150558" y="87896"/>
                </a:lnTo>
                <a:lnTo>
                  <a:pt x="157949" y="92367"/>
                </a:lnTo>
                <a:lnTo>
                  <a:pt x="164769" y="97586"/>
                </a:lnTo>
                <a:lnTo>
                  <a:pt x="164033" y="99060"/>
                </a:lnTo>
                <a:lnTo>
                  <a:pt x="154940" y="103746"/>
                </a:lnTo>
                <a:lnTo>
                  <a:pt x="139077" y="107010"/>
                </a:lnTo>
                <a:lnTo>
                  <a:pt x="123939" y="112014"/>
                </a:lnTo>
                <a:lnTo>
                  <a:pt x="116992" y="121907"/>
                </a:lnTo>
                <a:lnTo>
                  <a:pt x="116865" y="126796"/>
                </a:lnTo>
                <a:lnTo>
                  <a:pt x="119837" y="131051"/>
                </a:lnTo>
                <a:lnTo>
                  <a:pt x="132461" y="136131"/>
                </a:lnTo>
                <a:lnTo>
                  <a:pt x="152425" y="145453"/>
                </a:lnTo>
                <a:lnTo>
                  <a:pt x="171132" y="156794"/>
                </a:lnTo>
                <a:lnTo>
                  <a:pt x="188455" y="170002"/>
                </a:lnTo>
                <a:lnTo>
                  <a:pt x="204622" y="185331"/>
                </a:lnTo>
                <a:lnTo>
                  <a:pt x="204609" y="185978"/>
                </a:lnTo>
                <a:lnTo>
                  <a:pt x="203746" y="186651"/>
                </a:lnTo>
                <a:lnTo>
                  <a:pt x="202844" y="186436"/>
                </a:lnTo>
                <a:lnTo>
                  <a:pt x="180428" y="170776"/>
                </a:lnTo>
                <a:lnTo>
                  <a:pt x="156730" y="158508"/>
                </a:lnTo>
                <a:lnTo>
                  <a:pt x="132054" y="149567"/>
                </a:lnTo>
                <a:lnTo>
                  <a:pt x="106705" y="143929"/>
                </a:lnTo>
                <a:lnTo>
                  <a:pt x="104267" y="143548"/>
                </a:lnTo>
                <a:lnTo>
                  <a:pt x="102374" y="141579"/>
                </a:lnTo>
                <a:lnTo>
                  <a:pt x="102108" y="139115"/>
                </a:lnTo>
                <a:lnTo>
                  <a:pt x="88798" y="103289"/>
                </a:lnTo>
                <a:lnTo>
                  <a:pt x="64096" y="79921"/>
                </a:lnTo>
                <a:lnTo>
                  <a:pt x="36372" y="60553"/>
                </a:lnTo>
                <a:lnTo>
                  <a:pt x="13995" y="36728"/>
                </a:lnTo>
                <a:lnTo>
                  <a:pt x="76492" y="200698"/>
                </a:lnTo>
                <a:lnTo>
                  <a:pt x="282333" y="200698"/>
                </a:lnTo>
                <a:close/>
              </a:path>
              <a:path w="1018539" h="201295">
                <a:moveTo>
                  <a:pt x="380961" y="144094"/>
                </a:moveTo>
                <a:lnTo>
                  <a:pt x="357136" y="144094"/>
                </a:lnTo>
                <a:lnTo>
                  <a:pt x="359067" y="142227"/>
                </a:lnTo>
                <a:lnTo>
                  <a:pt x="363601" y="137845"/>
                </a:lnTo>
                <a:lnTo>
                  <a:pt x="368274" y="130949"/>
                </a:lnTo>
                <a:lnTo>
                  <a:pt x="371132" y="123380"/>
                </a:lnTo>
                <a:lnTo>
                  <a:pt x="372097" y="115100"/>
                </a:lnTo>
                <a:lnTo>
                  <a:pt x="367195" y="96913"/>
                </a:lnTo>
                <a:lnTo>
                  <a:pt x="360819" y="90081"/>
                </a:lnTo>
                <a:lnTo>
                  <a:pt x="353377" y="82092"/>
                </a:lnTo>
                <a:lnTo>
                  <a:pt x="345325" y="78346"/>
                </a:lnTo>
                <a:lnTo>
                  <a:pt x="345325" y="116154"/>
                </a:lnTo>
                <a:lnTo>
                  <a:pt x="342049" y="126593"/>
                </a:lnTo>
                <a:lnTo>
                  <a:pt x="333197" y="134848"/>
                </a:lnTo>
                <a:lnTo>
                  <a:pt x="320167" y="140271"/>
                </a:lnTo>
                <a:lnTo>
                  <a:pt x="304406" y="142227"/>
                </a:lnTo>
                <a:lnTo>
                  <a:pt x="288632" y="140271"/>
                </a:lnTo>
                <a:lnTo>
                  <a:pt x="275602" y="134848"/>
                </a:lnTo>
                <a:lnTo>
                  <a:pt x="266738" y="126593"/>
                </a:lnTo>
                <a:lnTo>
                  <a:pt x="263474" y="116154"/>
                </a:lnTo>
                <a:lnTo>
                  <a:pt x="266738" y="105714"/>
                </a:lnTo>
                <a:lnTo>
                  <a:pt x="275602" y="97459"/>
                </a:lnTo>
                <a:lnTo>
                  <a:pt x="288632" y="92036"/>
                </a:lnTo>
                <a:lnTo>
                  <a:pt x="304406" y="90081"/>
                </a:lnTo>
                <a:lnTo>
                  <a:pt x="320167" y="92036"/>
                </a:lnTo>
                <a:lnTo>
                  <a:pt x="333197" y="97459"/>
                </a:lnTo>
                <a:lnTo>
                  <a:pt x="342049" y="105714"/>
                </a:lnTo>
                <a:lnTo>
                  <a:pt x="345325" y="116154"/>
                </a:lnTo>
                <a:lnTo>
                  <a:pt x="345325" y="78346"/>
                </a:lnTo>
                <a:lnTo>
                  <a:pt x="331990" y="72110"/>
                </a:lnTo>
                <a:lnTo>
                  <a:pt x="304406" y="68453"/>
                </a:lnTo>
                <a:lnTo>
                  <a:pt x="276809" y="72110"/>
                </a:lnTo>
                <a:lnTo>
                  <a:pt x="255422" y="82181"/>
                </a:lnTo>
                <a:lnTo>
                  <a:pt x="241604" y="97307"/>
                </a:lnTo>
                <a:lnTo>
                  <a:pt x="236702" y="116154"/>
                </a:lnTo>
                <a:lnTo>
                  <a:pt x="241376" y="134810"/>
                </a:lnTo>
                <a:lnTo>
                  <a:pt x="254711" y="149961"/>
                </a:lnTo>
                <a:lnTo>
                  <a:pt x="275666" y="160134"/>
                </a:lnTo>
                <a:lnTo>
                  <a:pt x="303237" y="163855"/>
                </a:lnTo>
                <a:lnTo>
                  <a:pt x="367309" y="163855"/>
                </a:lnTo>
                <a:lnTo>
                  <a:pt x="371640" y="160108"/>
                </a:lnTo>
                <a:lnTo>
                  <a:pt x="380961" y="144094"/>
                </a:lnTo>
                <a:close/>
              </a:path>
              <a:path w="1018539" h="201295">
                <a:moveTo>
                  <a:pt x="518248" y="163855"/>
                </a:moveTo>
                <a:lnTo>
                  <a:pt x="508863" y="147726"/>
                </a:lnTo>
                <a:lnTo>
                  <a:pt x="497624" y="128422"/>
                </a:lnTo>
                <a:lnTo>
                  <a:pt x="476415" y="91986"/>
                </a:lnTo>
                <a:lnTo>
                  <a:pt x="470916" y="82537"/>
                </a:lnTo>
                <a:lnTo>
                  <a:pt x="470916" y="128422"/>
                </a:lnTo>
                <a:lnTo>
                  <a:pt x="428320" y="128422"/>
                </a:lnTo>
                <a:lnTo>
                  <a:pt x="448741" y="91986"/>
                </a:lnTo>
                <a:lnTo>
                  <a:pt x="450494" y="91986"/>
                </a:lnTo>
                <a:lnTo>
                  <a:pt x="470916" y="128422"/>
                </a:lnTo>
                <a:lnTo>
                  <a:pt x="470916" y="82537"/>
                </a:lnTo>
                <a:lnTo>
                  <a:pt x="469938" y="80848"/>
                </a:lnTo>
                <a:lnTo>
                  <a:pt x="464693" y="76161"/>
                </a:lnTo>
                <a:lnTo>
                  <a:pt x="434962" y="76161"/>
                </a:lnTo>
                <a:lnTo>
                  <a:pt x="429856" y="80848"/>
                </a:lnTo>
                <a:lnTo>
                  <a:pt x="381571" y="163855"/>
                </a:lnTo>
                <a:lnTo>
                  <a:pt x="408457" y="163855"/>
                </a:lnTo>
                <a:lnTo>
                  <a:pt x="417499" y="147726"/>
                </a:lnTo>
                <a:lnTo>
                  <a:pt x="481723" y="147726"/>
                </a:lnTo>
                <a:lnTo>
                  <a:pt x="490766" y="163855"/>
                </a:lnTo>
                <a:lnTo>
                  <a:pt x="518248" y="163855"/>
                </a:lnTo>
                <a:close/>
              </a:path>
              <a:path w="1018539" h="201295">
                <a:moveTo>
                  <a:pt x="644639" y="76161"/>
                </a:moveTo>
                <a:lnTo>
                  <a:pt x="620903" y="76161"/>
                </a:lnTo>
                <a:lnTo>
                  <a:pt x="620903" y="134162"/>
                </a:lnTo>
                <a:lnTo>
                  <a:pt x="586752" y="105740"/>
                </a:lnTo>
                <a:lnTo>
                  <a:pt x="558114" y="81889"/>
                </a:lnTo>
                <a:lnTo>
                  <a:pt x="553783" y="78155"/>
                </a:lnTo>
                <a:lnTo>
                  <a:pt x="549935" y="76161"/>
                </a:lnTo>
                <a:lnTo>
                  <a:pt x="527481" y="76161"/>
                </a:lnTo>
                <a:lnTo>
                  <a:pt x="527481" y="163855"/>
                </a:lnTo>
                <a:lnTo>
                  <a:pt x="551218" y="163855"/>
                </a:lnTo>
                <a:lnTo>
                  <a:pt x="551218" y="105740"/>
                </a:lnTo>
                <a:lnTo>
                  <a:pt x="620903" y="163855"/>
                </a:lnTo>
                <a:lnTo>
                  <a:pt x="644639" y="163855"/>
                </a:lnTo>
                <a:lnTo>
                  <a:pt x="644639" y="134162"/>
                </a:lnTo>
                <a:lnTo>
                  <a:pt x="644639" y="76161"/>
                </a:lnTo>
                <a:close/>
              </a:path>
              <a:path w="1018539" h="201295">
                <a:moveTo>
                  <a:pt x="777925" y="76161"/>
                </a:moveTo>
                <a:lnTo>
                  <a:pt x="656907" y="76161"/>
                </a:lnTo>
                <a:lnTo>
                  <a:pt x="656907" y="95923"/>
                </a:lnTo>
                <a:lnTo>
                  <a:pt x="705548" y="95923"/>
                </a:lnTo>
                <a:lnTo>
                  <a:pt x="705548" y="163855"/>
                </a:lnTo>
                <a:lnTo>
                  <a:pt x="729284" y="163855"/>
                </a:lnTo>
                <a:lnTo>
                  <a:pt x="729284" y="95923"/>
                </a:lnTo>
                <a:lnTo>
                  <a:pt x="777925" y="95923"/>
                </a:lnTo>
                <a:lnTo>
                  <a:pt x="777925" y="76161"/>
                </a:lnTo>
                <a:close/>
              </a:path>
              <a:path w="1018539" h="201295">
                <a:moveTo>
                  <a:pt x="895070" y="163855"/>
                </a:moveTo>
                <a:lnTo>
                  <a:pt x="885685" y="147726"/>
                </a:lnTo>
                <a:lnTo>
                  <a:pt x="874458" y="128422"/>
                </a:lnTo>
                <a:lnTo>
                  <a:pt x="853262" y="91986"/>
                </a:lnTo>
                <a:lnTo>
                  <a:pt x="847737" y="82524"/>
                </a:lnTo>
                <a:lnTo>
                  <a:pt x="847737" y="128422"/>
                </a:lnTo>
                <a:lnTo>
                  <a:pt x="805141" y="128422"/>
                </a:lnTo>
                <a:lnTo>
                  <a:pt x="825563" y="91986"/>
                </a:lnTo>
                <a:lnTo>
                  <a:pt x="827316" y="91986"/>
                </a:lnTo>
                <a:lnTo>
                  <a:pt x="847737" y="128422"/>
                </a:lnTo>
                <a:lnTo>
                  <a:pt x="847737" y="82524"/>
                </a:lnTo>
                <a:lnTo>
                  <a:pt x="846759" y="80848"/>
                </a:lnTo>
                <a:lnTo>
                  <a:pt x="841514" y="76161"/>
                </a:lnTo>
                <a:lnTo>
                  <a:pt x="811796" y="76161"/>
                </a:lnTo>
                <a:lnTo>
                  <a:pt x="806691" y="80848"/>
                </a:lnTo>
                <a:lnTo>
                  <a:pt x="758393" y="163855"/>
                </a:lnTo>
                <a:lnTo>
                  <a:pt x="785279" y="163855"/>
                </a:lnTo>
                <a:lnTo>
                  <a:pt x="794334" y="147726"/>
                </a:lnTo>
                <a:lnTo>
                  <a:pt x="858545" y="147726"/>
                </a:lnTo>
                <a:lnTo>
                  <a:pt x="867600" y="163855"/>
                </a:lnTo>
                <a:lnTo>
                  <a:pt x="895070" y="163855"/>
                </a:lnTo>
                <a:close/>
              </a:path>
              <a:path w="1018539" h="201295">
                <a:moveTo>
                  <a:pt x="1018387" y="128778"/>
                </a:moveTo>
                <a:lnTo>
                  <a:pt x="977671" y="112128"/>
                </a:lnTo>
                <a:lnTo>
                  <a:pt x="946607" y="106959"/>
                </a:lnTo>
                <a:lnTo>
                  <a:pt x="937615" y="105359"/>
                </a:lnTo>
                <a:lnTo>
                  <a:pt x="932586" y="104292"/>
                </a:lnTo>
                <a:lnTo>
                  <a:pt x="929881" y="103530"/>
                </a:lnTo>
                <a:lnTo>
                  <a:pt x="927315" y="102704"/>
                </a:lnTo>
                <a:lnTo>
                  <a:pt x="926490" y="101536"/>
                </a:lnTo>
                <a:lnTo>
                  <a:pt x="926490" y="98844"/>
                </a:lnTo>
                <a:lnTo>
                  <a:pt x="955840" y="94640"/>
                </a:lnTo>
                <a:lnTo>
                  <a:pt x="968502" y="95072"/>
                </a:lnTo>
                <a:lnTo>
                  <a:pt x="980795" y="96177"/>
                </a:lnTo>
                <a:lnTo>
                  <a:pt x="994143" y="98183"/>
                </a:lnTo>
                <a:lnTo>
                  <a:pt x="1009980" y="101307"/>
                </a:lnTo>
                <a:lnTo>
                  <a:pt x="1011770" y="94640"/>
                </a:lnTo>
                <a:lnTo>
                  <a:pt x="1014996" y="82715"/>
                </a:lnTo>
                <a:lnTo>
                  <a:pt x="1013129" y="82130"/>
                </a:lnTo>
                <a:lnTo>
                  <a:pt x="997737" y="78867"/>
                </a:lnTo>
                <a:lnTo>
                  <a:pt x="982599" y="76695"/>
                </a:lnTo>
                <a:lnTo>
                  <a:pt x="967181" y="75501"/>
                </a:lnTo>
                <a:lnTo>
                  <a:pt x="950937" y="75120"/>
                </a:lnTo>
                <a:lnTo>
                  <a:pt x="938212" y="75692"/>
                </a:lnTo>
                <a:lnTo>
                  <a:pt x="899680" y="94742"/>
                </a:lnTo>
                <a:lnTo>
                  <a:pt x="899604" y="110312"/>
                </a:lnTo>
                <a:lnTo>
                  <a:pt x="904519" y="116268"/>
                </a:lnTo>
                <a:lnTo>
                  <a:pt x="970064" y="132067"/>
                </a:lnTo>
                <a:lnTo>
                  <a:pt x="979487" y="133769"/>
                </a:lnTo>
                <a:lnTo>
                  <a:pt x="991387" y="138950"/>
                </a:lnTo>
                <a:lnTo>
                  <a:pt x="989914" y="141414"/>
                </a:lnTo>
                <a:lnTo>
                  <a:pt x="984669" y="143497"/>
                </a:lnTo>
                <a:lnTo>
                  <a:pt x="974356" y="144957"/>
                </a:lnTo>
                <a:lnTo>
                  <a:pt x="957707" y="145503"/>
                </a:lnTo>
                <a:lnTo>
                  <a:pt x="945057" y="145072"/>
                </a:lnTo>
                <a:lnTo>
                  <a:pt x="932027" y="143713"/>
                </a:lnTo>
                <a:lnTo>
                  <a:pt x="918883" y="141312"/>
                </a:lnTo>
                <a:lnTo>
                  <a:pt x="905916" y="137782"/>
                </a:lnTo>
                <a:lnTo>
                  <a:pt x="899960" y="156845"/>
                </a:lnTo>
                <a:lnTo>
                  <a:pt x="944676" y="164515"/>
                </a:lnTo>
                <a:lnTo>
                  <a:pt x="960755" y="165023"/>
                </a:lnTo>
                <a:lnTo>
                  <a:pt x="970610" y="164744"/>
                </a:lnTo>
                <a:lnTo>
                  <a:pt x="1012355" y="151536"/>
                </a:lnTo>
                <a:lnTo>
                  <a:pt x="1016520" y="145503"/>
                </a:lnTo>
                <a:lnTo>
                  <a:pt x="1016825" y="145072"/>
                </a:lnTo>
                <a:lnTo>
                  <a:pt x="1018311" y="137782"/>
                </a:lnTo>
                <a:lnTo>
                  <a:pt x="1018387" y="128778"/>
                </a:lnTo>
                <a:close/>
              </a:path>
            </a:pathLst>
          </a:custGeom>
          <a:solidFill>
            <a:srgbClr val="231F20"/>
          </a:solidFill>
        </p:spPr>
        <p:txBody>
          <a:bodyPr wrap="square" lIns="0" tIns="0" rIns="0" bIns="0" rtlCol="0"/>
          <a:lstStyle/>
          <a:p>
            <a:endParaRPr/>
          </a:p>
        </p:txBody>
      </p:sp>
      <p:sp>
        <p:nvSpPr>
          <p:cNvPr id="41" name="object 41"/>
          <p:cNvSpPr/>
          <p:nvPr/>
        </p:nvSpPr>
        <p:spPr>
          <a:xfrm>
            <a:off x="6332740" y="4066133"/>
            <a:ext cx="702945" cy="170815"/>
          </a:xfrm>
          <a:custGeom>
            <a:avLst/>
            <a:gdLst/>
            <a:ahLst/>
            <a:cxnLst/>
            <a:rect l="l" t="t" r="r" b="b"/>
            <a:pathLst>
              <a:path w="702945" h="170814">
                <a:moveTo>
                  <a:pt x="188239" y="49314"/>
                </a:moveTo>
                <a:lnTo>
                  <a:pt x="160388" y="5461"/>
                </a:lnTo>
                <a:lnTo>
                  <a:pt x="131953" y="0"/>
                </a:lnTo>
                <a:lnTo>
                  <a:pt x="131279" y="38"/>
                </a:lnTo>
                <a:lnTo>
                  <a:pt x="131279" y="63423"/>
                </a:lnTo>
                <a:lnTo>
                  <a:pt x="130378" y="75120"/>
                </a:lnTo>
                <a:lnTo>
                  <a:pt x="120053" y="117983"/>
                </a:lnTo>
                <a:lnTo>
                  <a:pt x="84442" y="135851"/>
                </a:lnTo>
                <a:lnTo>
                  <a:pt x="62471" y="136118"/>
                </a:lnTo>
                <a:lnTo>
                  <a:pt x="79692" y="33807"/>
                </a:lnTo>
                <a:lnTo>
                  <a:pt x="85763" y="33502"/>
                </a:lnTo>
                <a:lnTo>
                  <a:pt x="99695" y="33604"/>
                </a:lnTo>
                <a:lnTo>
                  <a:pt x="115074" y="35699"/>
                </a:lnTo>
                <a:lnTo>
                  <a:pt x="125476" y="41351"/>
                </a:lnTo>
                <a:lnTo>
                  <a:pt x="130086" y="51727"/>
                </a:lnTo>
                <a:lnTo>
                  <a:pt x="131279" y="63423"/>
                </a:lnTo>
                <a:lnTo>
                  <a:pt x="131279" y="38"/>
                </a:lnTo>
                <a:lnTo>
                  <a:pt x="101777" y="1498"/>
                </a:lnTo>
                <a:lnTo>
                  <a:pt x="31229" y="1498"/>
                </a:lnTo>
                <a:lnTo>
                  <a:pt x="0" y="168071"/>
                </a:lnTo>
                <a:lnTo>
                  <a:pt x="78079" y="168071"/>
                </a:lnTo>
                <a:lnTo>
                  <a:pt x="82753" y="168148"/>
                </a:lnTo>
                <a:lnTo>
                  <a:pt x="95148" y="167640"/>
                </a:lnTo>
                <a:lnTo>
                  <a:pt x="133553" y="160350"/>
                </a:lnTo>
                <a:lnTo>
                  <a:pt x="172250" y="136880"/>
                </a:lnTo>
                <a:lnTo>
                  <a:pt x="172427" y="136118"/>
                </a:lnTo>
                <a:lnTo>
                  <a:pt x="176085" y="120510"/>
                </a:lnTo>
                <a:lnTo>
                  <a:pt x="184162" y="82804"/>
                </a:lnTo>
                <a:lnTo>
                  <a:pt x="187934" y="52654"/>
                </a:lnTo>
                <a:lnTo>
                  <a:pt x="188239" y="49314"/>
                </a:lnTo>
                <a:close/>
              </a:path>
              <a:path w="702945" h="170814">
                <a:moveTo>
                  <a:pt x="332257" y="49428"/>
                </a:moveTo>
                <a:lnTo>
                  <a:pt x="282168" y="49428"/>
                </a:lnTo>
                <a:lnTo>
                  <a:pt x="267627" y="128054"/>
                </a:lnTo>
                <a:lnTo>
                  <a:pt x="266077" y="143662"/>
                </a:lnTo>
                <a:lnTo>
                  <a:pt x="250405" y="143662"/>
                </a:lnTo>
                <a:lnTo>
                  <a:pt x="240550" y="141224"/>
                </a:lnTo>
                <a:lnTo>
                  <a:pt x="236588" y="135851"/>
                </a:lnTo>
                <a:lnTo>
                  <a:pt x="236029" y="130492"/>
                </a:lnTo>
                <a:lnTo>
                  <a:pt x="236397" y="128054"/>
                </a:lnTo>
                <a:lnTo>
                  <a:pt x="250405" y="49428"/>
                </a:lnTo>
                <a:lnTo>
                  <a:pt x="201396" y="49428"/>
                </a:lnTo>
                <a:lnTo>
                  <a:pt x="186321" y="129120"/>
                </a:lnTo>
                <a:lnTo>
                  <a:pt x="182537" y="142341"/>
                </a:lnTo>
                <a:lnTo>
                  <a:pt x="182295" y="150114"/>
                </a:lnTo>
                <a:lnTo>
                  <a:pt x="224624" y="169646"/>
                </a:lnTo>
                <a:lnTo>
                  <a:pt x="240703" y="170586"/>
                </a:lnTo>
                <a:lnTo>
                  <a:pt x="254050" y="169900"/>
                </a:lnTo>
                <a:lnTo>
                  <a:pt x="262585" y="169176"/>
                </a:lnTo>
                <a:lnTo>
                  <a:pt x="270014" y="167944"/>
                </a:lnTo>
                <a:lnTo>
                  <a:pt x="280022" y="165747"/>
                </a:lnTo>
                <a:lnTo>
                  <a:pt x="292036" y="163652"/>
                </a:lnTo>
                <a:lnTo>
                  <a:pt x="302171" y="162712"/>
                </a:lnTo>
                <a:lnTo>
                  <a:pt x="309168" y="162483"/>
                </a:lnTo>
                <a:lnTo>
                  <a:pt x="311785" y="162509"/>
                </a:lnTo>
                <a:lnTo>
                  <a:pt x="315201" y="143662"/>
                </a:lnTo>
                <a:lnTo>
                  <a:pt x="332257" y="49428"/>
                </a:lnTo>
                <a:close/>
              </a:path>
              <a:path w="702945" h="170814">
                <a:moveTo>
                  <a:pt x="401193" y="1498"/>
                </a:moveTo>
                <a:lnTo>
                  <a:pt x="352183" y="1498"/>
                </a:lnTo>
                <a:lnTo>
                  <a:pt x="321487" y="168071"/>
                </a:lnTo>
                <a:lnTo>
                  <a:pt x="371563" y="168071"/>
                </a:lnTo>
                <a:lnTo>
                  <a:pt x="401193" y="1498"/>
                </a:lnTo>
                <a:close/>
              </a:path>
              <a:path w="702945" h="170814">
                <a:moveTo>
                  <a:pt x="534593" y="49428"/>
                </a:moveTo>
                <a:lnTo>
                  <a:pt x="484517" y="49428"/>
                </a:lnTo>
                <a:lnTo>
                  <a:pt x="469976" y="128041"/>
                </a:lnTo>
                <a:lnTo>
                  <a:pt x="467601" y="143662"/>
                </a:lnTo>
                <a:lnTo>
                  <a:pt x="452742" y="143662"/>
                </a:lnTo>
                <a:lnTo>
                  <a:pt x="442925" y="141224"/>
                </a:lnTo>
                <a:lnTo>
                  <a:pt x="438962" y="135851"/>
                </a:lnTo>
                <a:lnTo>
                  <a:pt x="438391" y="130479"/>
                </a:lnTo>
                <a:lnTo>
                  <a:pt x="438746" y="128041"/>
                </a:lnTo>
                <a:lnTo>
                  <a:pt x="452742" y="49428"/>
                </a:lnTo>
                <a:lnTo>
                  <a:pt x="403745" y="49428"/>
                </a:lnTo>
                <a:lnTo>
                  <a:pt x="388670" y="129120"/>
                </a:lnTo>
                <a:lnTo>
                  <a:pt x="384873" y="142341"/>
                </a:lnTo>
                <a:lnTo>
                  <a:pt x="384619" y="150126"/>
                </a:lnTo>
                <a:lnTo>
                  <a:pt x="426961" y="169646"/>
                </a:lnTo>
                <a:lnTo>
                  <a:pt x="443052" y="170586"/>
                </a:lnTo>
                <a:lnTo>
                  <a:pt x="456387" y="169900"/>
                </a:lnTo>
                <a:lnTo>
                  <a:pt x="464934" y="169164"/>
                </a:lnTo>
                <a:lnTo>
                  <a:pt x="472363" y="167932"/>
                </a:lnTo>
                <a:lnTo>
                  <a:pt x="482358" y="165735"/>
                </a:lnTo>
                <a:lnTo>
                  <a:pt x="494372" y="163639"/>
                </a:lnTo>
                <a:lnTo>
                  <a:pt x="504507" y="162712"/>
                </a:lnTo>
                <a:lnTo>
                  <a:pt x="511517" y="162483"/>
                </a:lnTo>
                <a:lnTo>
                  <a:pt x="514134" y="162509"/>
                </a:lnTo>
                <a:lnTo>
                  <a:pt x="517550" y="143662"/>
                </a:lnTo>
                <a:lnTo>
                  <a:pt x="534593" y="49428"/>
                </a:lnTo>
                <a:close/>
              </a:path>
              <a:path w="702945" h="170814">
                <a:moveTo>
                  <a:pt x="676351" y="49428"/>
                </a:moveTo>
                <a:lnTo>
                  <a:pt x="634352" y="49428"/>
                </a:lnTo>
                <a:lnTo>
                  <a:pt x="609574" y="80657"/>
                </a:lnTo>
                <a:lnTo>
                  <a:pt x="597725" y="49428"/>
                </a:lnTo>
                <a:lnTo>
                  <a:pt x="542264" y="49428"/>
                </a:lnTo>
                <a:lnTo>
                  <a:pt x="565416" y="107048"/>
                </a:lnTo>
                <a:lnTo>
                  <a:pt x="517499" y="168071"/>
                </a:lnTo>
                <a:lnTo>
                  <a:pt x="561657" y="168071"/>
                </a:lnTo>
                <a:lnTo>
                  <a:pt x="588035" y="134505"/>
                </a:lnTo>
                <a:lnTo>
                  <a:pt x="602043" y="168071"/>
                </a:lnTo>
                <a:lnTo>
                  <a:pt x="658037" y="168071"/>
                </a:lnTo>
                <a:lnTo>
                  <a:pt x="632726" y="106514"/>
                </a:lnTo>
                <a:lnTo>
                  <a:pt x="676351" y="49428"/>
                </a:lnTo>
                <a:close/>
              </a:path>
              <a:path w="702945" h="170814">
                <a:moveTo>
                  <a:pt x="697318" y="65354"/>
                </a:moveTo>
                <a:lnTo>
                  <a:pt x="694905" y="60566"/>
                </a:lnTo>
                <a:lnTo>
                  <a:pt x="694639" y="60045"/>
                </a:lnTo>
                <a:lnTo>
                  <a:pt x="696264" y="59575"/>
                </a:lnTo>
                <a:lnTo>
                  <a:pt x="697014" y="58597"/>
                </a:lnTo>
                <a:lnTo>
                  <a:pt x="697204" y="58356"/>
                </a:lnTo>
                <a:lnTo>
                  <a:pt x="697204" y="55372"/>
                </a:lnTo>
                <a:lnTo>
                  <a:pt x="697204" y="54533"/>
                </a:lnTo>
                <a:lnTo>
                  <a:pt x="695452" y="53301"/>
                </a:lnTo>
                <a:lnTo>
                  <a:pt x="693788" y="53301"/>
                </a:lnTo>
                <a:lnTo>
                  <a:pt x="693788" y="55854"/>
                </a:lnTo>
                <a:lnTo>
                  <a:pt x="693788" y="58089"/>
                </a:lnTo>
                <a:lnTo>
                  <a:pt x="693077" y="58597"/>
                </a:lnTo>
                <a:lnTo>
                  <a:pt x="690448" y="58597"/>
                </a:lnTo>
                <a:lnTo>
                  <a:pt x="690448" y="55372"/>
                </a:lnTo>
                <a:lnTo>
                  <a:pt x="693039" y="55372"/>
                </a:lnTo>
                <a:lnTo>
                  <a:pt x="693788" y="55854"/>
                </a:lnTo>
                <a:lnTo>
                  <a:pt x="693788" y="53301"/>
                </a:lnTo>
                <a:lnTo>
                  <a:pt x="687133" y="53301"/>
                </a:lnTo>
                <a:lnTo>
                  <a:pt x="687133" y="65354"/>
                </a:lnTo>
                <a:lnTo>
                  <a:pt x="690448" y="65354"/>
                </a:lnTo>
                <a:lnTo>
                  <a:pt x="690448" y="60566"/>
                </a:lnTo>
                <a:lnTo>
                  <a:pt x="691413" y="60566"/>
                </a:lnTo>
                <a:lnTo>
                  <a:pt x="693674" y="65354"/>
                </a:lnTo>
                <a:lnTo>
                  <a:pt x="697318" y="65354"/>
                </a:lnTo>
                <a:close/>
              </a:path>
              <a:path w="702945" h="170814">
                <a:moveTo>
                  <a:pt x="702779" y="56642"/>
                </a:moveTo>
                <a:lnTo>
                  <a:pt x="701725" y="53924"/>
                </a:lnTo>
                <a:lnTo>
                  <a:pt x="700786" y="52971"/>
                </a:lnTo>
                <a:lnTo>
                  <a:pt x="700786" y="57162"/>
                </a:lnTo>
                <a:lnTo>
                  <a:pt x="700786" y="62039"/>
                </a:lnTo>
                <a:lnTo>
                  <a:pt x="699858" y="64300"/>
                </a:lnTo>
                <a:lnTo>
                  <a:pt x="696391" y="67652"/>
                </a:lnTo>
                <a:lnTo>
                  <a:pt x="694131" y="68554"/>
                </a:lnTo>
                <a:lnTo>
                  <a:pt x="689356" y="68554"/>
                </a:lnTo>
                <a:lnTo>
                  <a:pt x="687095" y="67589"/>
                </a:lnTo>
                <a:lnTo>
                  <a:pt x="685380" y="65811"/>
                </a:lnTo>
                <a:lnTo>
                  <a:pt x="683691" y="64096"/>
                </a:lnTo>
                <a:lnTo>
                  <a:pt x="682866" y="62039"/>
                </a:lnTo>
                <a:lnTo>
                  <a:pt x="682815" y="57162"/>
                </a:lnTo>
                <a:lnTo>
                  <a:pt x="683755" y="54864"/>
                </a:lnTo>
                <a:lnTo>
                  <a:pt x="687222" y="51422"/>
                </a:lnTo>
                <a:lnTo>
                  <a:pt x="689356" y="50558"/>
                </a:lnTo>
                <a:lnTo>
                  <a:pt x="694283" y="50558"/>
                </a:lnTo>
                <a:lnTo>
                  <a:pt x="696506" y="51485"/>
                </a:lnTo>
                <a:lnTo>
                  <a:pt x="699922" y="54952"/>
                </a:lnTo>
                <a:lnTo>
                  <a:pt x="700786" y="57162"/>
                </a:lnTo>
                <a:lnTo>
                  <a:pt x="700786" y="52971"/>
                </a:lnTo>
                <a:lnTo>
                  <a:pt x="698423" y="50558"/>
                </a:lnTo>
                <a:lnTo>
                  <a:pt x="697598" y="49707"/>
                </a:lnTo>
                <a:lnTo>
                  <a:pt x="694817" y="48564"/>
                </a:lnTo>
                <a:lnTo>
                  <a:pt x="688822" y="48564"/>
                </a:lnTo>
                <a:lnTo>
                  <a:pt x="686193" y="49644"/>
                </a:lnTo>
                <a:lnTo>
                  <a:pt x="681977" y="53809"/>
                </a:lnTo>
                <a:lnTo>
                  <a:pt x="680796" y="56642"/>
                </a:lnTo>
                <a:lnTo>
                  <a:pt x="680872" y="62611"/>
                </a:lnTo>
                <a:lnTo>
                  <a:pt x="681913" y="65112"/>
                </a:lnTo>
                <a:lnTo>
                  <a:pt x="686079" y="69405"/>
                </a:lnTo>
                <a:lnTo>
                  <a:pt x="688822" y="70573"/>
                </a:lnTo>
                <a:lnTo>
                  <a:pt x="694613" y="70573"/>
                </a:lnTo>
                <a:lnTo>
                  <a:pt x="697357" y="69456"/>
                </a:lnTo>
                <a:lnTo>
                  <a:pt x="698296" y="68554"/>
                </a:lnTo>
                <a:lnTo>
                  <a:pt x="701636" y="65354"/>
                </a:lnTo>
                <a:lnTo>
                  <a:pt x="702779" y="62611"/>
                </a:lnTo>
                <a:lnTo>
                  <a:pt x="702779" y="56642"/>
                </a:lnTo>
                <a:close/>
              </a:path>
            </a:pathLst>
          </a:custGeom>
          <a:solidFill>
            <a:srgbClr val="231F20"/>
          </a:solidFill>
        </p:spPr>
        <p:txBody>
          <a:bodyPr wrap="square" lIns="0" tIns="0" rIns="0" bIns="0" rtlCol="0"/>
          <a:lstStyle/>
          <a:p>
            <a:endParaRPr/>
          </a:p>
        </p:txBody>
      </p:sp>
      <p:sp>
        <p:nvSpPr>
          <p:cNvPr id="42" name="object 42"/>
          <p:cNvSpPr/>
          <p:nvPr/>
        </p:nvSpPr>
        <p:spPr>
          <a:xfrm>
            <a:off x="7795093" y="4283516"/>
            <a:ext cx="676910" cy="57150"/>
          </a:xfrm>
          <a:custGeom>
            <a:avLst/>
            <a:gdLst/>
            <a:ahLst/>
            <a:cxnLst/>
            <a:rect l="l" t="t" r="r" b="b"/>
            <a:pathLst>
              <a:path w="676909" h="57150">
                <a:moveTo>
                  <a:pt x="39128" y="0"/>
                </a:moveTo>
                <a:lnTo>
                  <a:pt x="29235" y="0"/>
                </a:lnTo>
                <a:lnTo>
                  <a:pt x="17337" y="2145"/>
                </a:lnTo>
                <a:lnTo>
                  <a:pt x="8102" y="8085"/>
                </a:lnTo>
                <a:lnTo>
                  <a:pt x="2124" y="17075"/>
                </a:lnTo>
                <a:lnTo>
                  <a:pt x="0" y="28371"/>
                </a:lnTo>
                <a:lnTo>
                  <a:pt x="2092" y="39622"/>
                </a:lnTo>
                <a:lnTo>
                  <a:pt x="8016" y="48585"/>
                </a:lnTo>
                <a:lnTo>
                  <a:pt x="17241" y="54512"/>
                </a:lnTo>
                <a:lnTo>
                  <a:pt x="29235" y="56654"/>
                </a:lnTo>
                <a:lnTo>
                  <a:pt x="39204" y="56654"/>
                </a:lnTo>
                <a:lnTo>
                  <a:pt x="45021" y="53276"/>
                </a:lnTo>
                <a:lnTo>
                  <a:pt x="47307" y="51638"/>
                </a:lnTo>
                <a:lnTo>
                  <a:pt x="45849" y="49123"/>
                </a:lnTo>
                <a:lnTo>
                  <a:pt x="29857" y="49123"/>
                </a:lnTo>
                <a:lnTo>
                  <a:pt x="20959" y="47615"/>
                </a:lnTo>
                <a:lnTo>
                  <a:pt x="14174" y="43367"/>
                </a:lnTo>
                <a:lnTo>
                  <a:pt x="9849" y="36789"/>
                </a:lnTo>
                <a:lnTo>
                  <a:pt x="8331" y="28295"/>
                </a:lnTo>
                <a:lnTo>
                  <a:pt x="9881" y="19781"/>
                </a:lnTo>
                <a:lnTo>
                  <a:pt x="14260" y="13233"/>
                </a:lnTo>
                <a:lnTo>
                  <a:pt x="21056" y="9028"/>
                </a:lnTo>
                <a:lnTo>
                  <a:pt x="29857" y="7543"/>
                </a:lnTo>
                <a:lnTo>
                  <a:pt x="45931" y="7543"/>
                </a:lnTo>
                <a:lnTo>
                  <a:pt x="47307" y="5194"/>
                </a:lnTo>
                <a:lnTo>
                  <a:pt x="45021" y="3543"/>
                </a:lnTo>
                <a:lnTo>
                  <a:pt x="39128" y="0"/>
                </a:lnTo>
                <a:close/>
              </a:path>
              <a:path w="676909" h="57150">
                <a:moveTo>
                  <a:pt x="43611" y="45262"/>
                </a:moveTo>
                <a:lnTo>
                  <a:pt x="41960" y="46367"/>
                </a:lnTo>
                <a:lnTo>
                  <a:pt x="37566" y="49123"/>
                </a:lnTo>
                <a:lnTo>
                  <a:pt x="45849" y="49123"/>
                </a:lnTo>
                <a:lnTo>
                  <a:pt x="43611" y="45262"/>
                </a:lnTo>
                <a:close/>
              </a:path>
              <a:path w="676909" h="57150">
                <a:moveTo>
                  <a:pt x="45931" y="7543"/>
                </a:moveTo>
                <a:lnTo>
                  <a:pt x="37566" y="7543"/>
                </a:lnTo>
                <a:lnTo>
                  <a:pt x="42113" y="10540"/>
                </a:lnTo>
                <a:lnTo>
                  <a:pt x="43535" y="11633"/>
                </a:lnTo>
                <a:lnTo>
                  <a:pt x="45931" y="7543"/>
                </a:lnTo>
                <a:close/>
              </a:path>
              <a:path w="676909" h="57150">
                <a:moveTo>
                  <a:pt x="86728" y="711"/>
                </a:moveTo>
                <a:lnTo>
                  <a:pt x="78638" y="711"/>
                </a:lnTo>
                <a:lnTo>
                  <a:pt x="78638" y="55956"/>
                </a:lnTo>
                <a:lnTo>
                  <a:pt x="86728" y="55956"/>
                </a:lnTo>
                <a:lnTo>
                  <a:pt x="86728" y="31749"/>
                </a:lnTo>
                <a:lnTo>
                  <a:pt x="127038" y="31749"/>
                </a:lnTo>
                <a:lnTo>
                  <a:pt x="127038" y="24523"/>
                </a:lnTo>
                <a:lnTo>
                  <a:pt x="86728" y="24523"/>
                </a:lnTo>
                <a:lnTo>
                  <a:pt x="86728" y="711"/>
                </a:lnTo>
                <a:close/>
              </a:path>
              <a:path w="676909" h="57150">
                <a:moveTo>
                  <a:pt x="127038" y="31749"/>
                </a:moveTo>
                <a:lnTo>
                  <a:pt x="118948" y="31749"/>
                </a:lnTo>
                <a:lnTo>
                  <a:pt x="118948" y="55956"/>
                </a:lnTo>
                <a:lnTo>
                  <a:pt x="127038" y="55956"/>
                </a:lnTo>
                <a:lnTo>
                  <a:pt x="127038" y="31749"/>
                </a:lnTo>
                <a:close/>
              </a:path>
              <a:path w="676909" h="57150">
                <a:moveTo>
                  <a:pt x="127038" y="711"/>
                </a:moveTo>
                <a:lnTo>
                  <a:pt x="118948" y="711"/>
                </a:lnTo>
                <a:lnTo>
                  <a:pt x="118948" y="24523"/>
                </a:lnTo>
                <a:lnTo>
                  <a:pt x="127038" y="24523"/>
                </a:lnTo>
                <a:lnTo>
                  <a:pt x="127038" y="711"/>
                </a:lnTo>
                <a:close/>
              </a:path>
              <a:path w="676909" h="57150">
                <a:moveTo>
                  <a:pt x="186270" y="711"/>
                </a:moveTo>
                <a:lnTo>
                  <a:pt x="180301" y="711"/>
                </a:lnTo>
                <a:lnTo>
                  <a:pt x="156565" y="55956"/>
                </a:lnTo>
                <a:lnTo>
                  <a:pt x="165138" y="55956"/>
                </a:lnTo>
                <a:lnTo>
                  <a:pt x="169926" y="44322"/>
                </a:lnTo>
                <a:lnTo>
                  <a:pt x="204878" y="44322"/>
                </a:lnTo>
                <a:lnTo>
                  <a:pt x="201892" y="37325"/>
                </a:lnTo>
                <a:lnTo>
                  <a:pt x="172681" y="37325"/>
                </a:lnTo>
                <a:lnTo>
                  <a:pt x="183210" y="12026"/>
                </a:lnTo>
                <a:lnTo>
                  <a:pt x="191098" y="12026"/>
                </a:lnTo>
                <a:lnTo>
                  <a:pt x="186270" y="711"/>
                </a:lnTo>
                <a:close/>
              </a:path>
              <a:path w="676909" h="57150">
                <a:moveTo>
                  <a:pt x="204878" y="44322"/>
                </a:moveTo>
                <a:lnTo>
                  <a:pt x="196481" y="44322"/>
                </a:lnTo>
                <a:lnTo>
                  <a:pt x="201206" y="55956"/>
                </a:lnTo>
                <a:lnTo>
                  <a:pt x="209842" y="55956"/>
                </a:lnTo>
                <a:lnTo>
                  <a:pt x="204878" y="44322"/>
                </a:lnTo>
                <a:close/>
              </a:path>
              <a:path w="676909" h="57150">
                <a:moveTo>
                  <a:pt x="191098" y="12026"/>
                </a:moveTo>
                <a:lnTo>
                  <a:pt x="183210" y="12026"/>
                </a:lnTo>
                <a:lnTo>
                  <a:pt x="193662" y="37325"/>
                </a:lnTo>
                <a:lnTo>
                  <a:pt x="201892" y="37325"/>
                </a:lnTo>
                <a:lnTo>
                  <a:pt x="191098" y="12026"/>
                </a:lnTo>
                <a:close/>
              </a:path>
              <a:path w="676909" h="57150">
                <a:moveTo>
                  <a:pt x="245897" y="711"/>
                </a:moveTo>
                <a:lnTo>
                  <a:pt x="240639" y="711"/>
                </a:lnTo>
                <a:lnTo>
                  <a:pt x="238594" y="55956"/>
                </a:lnTo>
                <a:lnTo>
                  <a:pt x="246608" y="55956"/>
                </a:lnTo>
                <a:lnTo>
                  <a:pt x="247624" y="17221"/>
                </a:lnTo>
                <a:lnTo>
                  <a:pt x="255148" y="17221"/>
                </a:lnTo>
                <a:lnTo>
                  <a:pt x="245897" y="711"/>
                </a:lnTo>
                <a:close/>
              </a:path>
              <a:path w="676909" h="57150">
                <a:moveTo>
                  <a:pt x="294738" y="17373"/>
                </a:moveTo>
                <a:lnTo>
                  <a:pt x="287147" y="17373"/>
                </a:lnTo>
                <a:lnTo>
                  <a:pt x="288086" y="55956"/>
                </a:lnTo>
                <a:lnTo>
                  <a:pt x="296113" y="55956"/>
                </a:lnTo>
                <a:lnTo>
                  <a:pt x="294738" y="17373"/>
                </a:lnTo>
                <a:close/>
              </a:path>
              <a:path w="676909" h="57150">
                <a:moveTo>
                  <a:pt x="255148" y="17221"/>
                </a:moveTo>
                <a:lnTo>
                  <a:pt x="247624" y="17221"/>
                </a:lnTo>
                <a:lnTo>
                  <a:pt x="264515" y="48171"/>
                </a:lnTo>
                <a:lnTo>
                  <a:pt x="269786" y="48171"/>
                </a:lnTo>
                <a:lnTo>
                  <a:pt x="275191" y="38582"/>
                </a:lnTo>
                <a:lnTo>
                  <a:pt x="267119" y="38582"/>
                </a:lnTo>
                <a:lnTo>
                  <a:pt x="255148" y="17221"/>
                </a:lnTo>
                <a:close/>
              </a:path>
              <a:path w="676909" h="57150">
                <a:moveTo>
                  <a:pt x="294144" y="711"/>
                </a:moveTo>
                <a:lnTo>
                  <a:pt x="288950" y="711"/>
                </a:lnTo>
                <a:lnTo>
                  <a:pt x="267119" y="38582"/>
                </a:lnTo>
                <a:lnTo>
                  <a:pt x="275191" y="38582"/>
                </a:lnTo>
                <a:lnTo>
                  <a:pt x="287147" y="17373"/>
                </a:lnTo>
                <a:lnTo>
                  <a:pt x="294738" y="17373"/>
                </a:lnTo>
                <a:lnTo>
                  <a:pt x="294144" y="711"/>
                </a:lnTo>
                <a:close/>
              </a:path>
              <a:path w="676909" h="57150">
                <a:moveTo>
                  <a:pt x="350621" y="711"/>
                </a:moveTo>
                <a:lnTo>
                  <a:pt x="331838" y="711"/>
                </a:lnTo>
                <a:lnTo>
                  <a:pt x="331838" y="55956"/>
                </a:lnTo>
                <a:lnTo>
                  <a:pt x="339940" y="55956"/>
                </a:lnTo>
                <a:lnTo>
                  <a:pt x="339940" y="38900"/>
                </a:lnTo>
                <a:lnTo>
                  <a:pt x="350304" y="38823"/>
                </a:lnTo>
                <a:lnTo>
                  <a:pt x="359237" y="37577"/>
                </a:lnTo>
                <a:lnTo>
                  <a:pt x="366247" y="33923"/>
                </a:lnTo>
                <a:lnTo>
                  <a:pt x="368040" y="31597"/>
                </a:lnTo>
                <a:lnTo>
                  <a:pt x="339940" y="31597"/>
                </a:lnTo>
                <a:lnTo>
                  <a:pt x="339940" y="7937"/>
                </a:lnTo>
                <a:lnTo>
                  <a:pt x="367954" y="7937"/>
                </a:lnTo>
                <a:lnTo>
                  <a:pt x="366320" y="5761"/>
                </a:lnTo>
                <a:lnTo>
                  <a:pt x="359408" y="2005"/>
                </a:lnTo>
                <a:lnTo>
                  <a:pt x="350621" y="711"/>
                </a:lnTo>
                <a:close/>
              </a:path>
              <a:path w="676909" h="57150">
                <a:moveTo>
                  <a:pt x="367954" y="7937"/>
                </a:moveTo>
                <a:lnTo>
                  <a:pt x="358559" y="7937"/>
                </a:lnTo>
                <a:lnTo>
                  <a:pt x="364058" y="12661"/>
                </a:lnTo>
                <a:lnTo>
                  <a:pt x="364058" y="26962"/>
                </a:lnTo>
                <a:lnTo>
                  <a:pt x="358635" y="31597"/>
                </a:lnTo>
                <a:lnTo>
                  <a:pt x="368040" y="31597"/>
                </a:lnTo>
                <a:lnTo>
                  <a:pt x="370826" y="27985"/>
                </a:lnTo>
                <a:lnTo>
                  <a:pt x="372465" y="19888"/>
                </a:lnTo>
                <a:lnTo>
                  <a:pt x="370843" y="11785"/>
                </a:lnTo>
                <a:lnTo>
                  <a:pt x="367954" y="7937"/>
                </a:lnTo>
                <a:close/>
              </a:path>
              <a:path w="676909" h="57150">
                <a:moveTo>
                  <a:pt x="423138" y="711"/>
                </a:moveTo>
                <a:lnTo>
                  <a:pt x="417169" y="711"/>
                </a:lnTo>
                <a:lnTo>
                  <a:pt x="393433" y="55956"/>
                </a:lnTo>
                <a:lnTo>
                  <a:pt x="402005" y="55956"/>
                </a:lnTo>
                <a:lnTo>
                  <a:pt x="406793" y="44322"/>
                </a:lnTo>
                <a:lnTo>
                  <a:pt x="441746" y="44322"/>
                </a:lnTo>
                <a:lnTo>
                  <a:pt x="438760" y="37325"/>
                </a:lnTo>
                <a:lnTo>
                  <a:pt x="409536" y="37325"/>
                </a:lnTo>
                <a:lnTo>
                  <a:pt x="420065" y="12026"/>
                </a:lnTo>
                <a:lnTo>
                  <a:pt x="427966" y="12026"/>
                </a:lnTo>
                <a:lnTo>
                  <a:pt x="423138" y="711"/>
                </a:lnTo>
                <a:close/>
              </a:path>
              <a:path w="676909" h="57150">
                <a:moveTo>
                  <a:pt x="441746" y="44322"/>
                </a:moveTo>
                <a:lnTo>
                  <a:pt x="433349" y="44322"/>
                </a:lnTo>
                <a:lnTo>
                  <a:pt x="438061" y="55956"/>
                </a:lnTo>
                <a:lnTo>
                  <a:pt x="446709" y="55956"/>
                </a:lnTo>
                <a:lnTo>
                  <a:pt x="441746" y="44322"/>
                </a:lnTo>
                <a:close/>
              </a:path>
              <a:path w="676909" h="57150">
                <a:moveTo>
                  <a:pt x="427966" y="12026"/>
                </a:moveTo>
                <a:lnTo>
                  <a:pt x="420065" y="12026"/>
                </a:lnTo>
                <a:lnTo>
                  <a:pt x="430517" y="37325"/>
                </a:lnTo>
                <a:lnTo>
                  <a:pt x="438760" y="37325"/>
                </a:lnTo>
                <a:lnTo>
                  <a:pt x="427966" y="12026"/>
                </a:lnTo>
                <a:close/>
              </a:path>
              <a:path w="676909" h="57150">
                <a:moveTo>
                  <a:pt x="511365" y="0"/>
                </a:moveTo>
                <a:lnTo>
                  <a:pt x="500837" y="0"/>
                </a:lnTo>
                <a:lnTo>
                  <a:pt x="489024" y="2168"/>
                </a:lnTo>
                <a:lnTo>
                  <a:pt x="479664" y="8147"/>
                </a:lnTo>
                <a:lnTo>
                  <a:pt x="473503" y="17144"/>
                </a:lnTo>
                <a:lnTo>
                  <a:pt x="471284" y="28371"/>
                </a:lnTo>
                <a:lnTo>
                  <a:pt x="473499" y="39622"/>
                </a:lnTo>
                <a:lnTo>
                  <a:pt x="479634" y="48585"/>
                </a:lnTo>
                <a:lnTo>
                  <a:pt x="488922" y="54512"/>
                </a:lnTo>
                <a:lnTo>
                  <a:pt x="500595" y="56654"/>
                </a:lnTo>
                <a:lnTo>
                  <a:pt x="511759" y="56654"/>
                </a:lnTo>
                <a:lnTo>
                  <a:pt x="518274" y="52806"/>
                </a:lnTo>
                <a:lnTo>
                  <a:pt x="521500" y="50685"/>
                </a:lnTo>
                <a:lnTo>
                  <a:pt x="521500" y="49352"/>
                </a:lnTo>
                <a:lnTo>
                  <a:pt x="500989" y="49352"/>
                </a:lnTo>
                <a:lnTo>
                  <a:pt x="492742" y="47809"/>
                </a:lnTo>
                <a:lnTo>
                  <a:pt x="485940" y="43491"/>
                </a:lnTo>
                <a:lnTo>
                  <a:pt x="481319" y="36857"/>
                </a:lnTo>
                <a:lnTo>
                  <a:pt x="479615" y="28371"/>
                </a:lnTo>
                <a:lnTo>
                  <a:pt x="481292" y="19947"/>
                </a:lnTo>
                <a:lnTo>
                  <a:pt x="485894" y="13361"/>
                </a:lnTo>
                <a:lnTo>
                  <a:pt x="492779" y="9074"/>
                </a:lnTo>
                <a:lnTo>
                  <a:pt x="501307" y="7543"/>
                </a:lnTo>
                <a:lnTo>
                  <a:pt x="517870" y="7543"/>
                </a:lnTo>
                <a:lnTo>
                  <a:pt x="519214" y="5194"/>
                </a:lnTo>
                <a:lnTo>
                  <a:pt x="517182" y="3784"/>
                </a:lnTo>
                <a:lnTo>
                  <a:pt x="511365" y="0"/>
                </a:lnTo>
                <a:close/>
              </a:path>
              <a:path w="676909" h="57150">
                <a:moveTo>
                  <a:pt x="521500" y="29629"/>
                </a:moveTo>
                <a:lnTo>
                  <a:pt x="513727" y="29629"/>
                </a:lnTo>
                <a:lnTo>
                  <a:pt x="513727" y="46685"/>
                </a:lnTo>
                <a:lnTo>
                  <a:pt x="510730" y="48094"/>
                </a:lnTo>
                <a:lnTo>
                  <a:pt x="506412" y="49352"/>
                </a:lnTo>
                <a:lnTo>
                  <a:pt x="521500" y="49352"/>
                </a:lnTo>
                <a:lnTo>
                  <a:pt x="521500" y="29629"/>
                </a:lnTo>
                <a:close/>
              </a:path>
              <a:path w="676909" h="57150">
                <a:moveTo>
                  <a:pt x="517870" y="7543"/>
                </a:moveTo>
                <a:lnTo>
                  <a:pt x="509244" y="7543"/>
                </a:lnTo>
                <a:lnTo>
                  <a:pt x="514032" y="10452"/>
                </a:lnTo>
                <a:lnTo>
                  <a:pt x="515531" y="11633"/>
                </a:lnTo>
                <a:lnTo>
                  <a:pt x="517870" y="7543"/>
                </a:lnTo>
                <a:close/>
              </a:path>
              <a:path w="676909" h="57150">
                <a:moveTo>
                  <a:pt x="572501" y="15176"/>
                </a:moveTo>
                <a:lnTo>
                  <a:pt x="562965" y="15176"/>
                </a:lnTo>
                <a:lnTo>
                  <a:pt x="598093" y="56578"/>
                </a:lnTo>
                <a:lnTo>
                  <a:pt x="602805" y="56578"/>
                </a:lnTo>
                <a:lnTo>
                  <a:pt x="602805" y="41579"/>
                </a:lnTo>
                <a:lnTo>
                  <a:pt x="594791" y="41579"/>
                </a:lnTo>
                <a:lnTo>
                  <a:pt x="572501" y="15176"/>
                </a:lnTo>
                <a:close/>
              </a:path>
              <a:path w="676909" h="57150">
                <a:moveTo>
                  <a:pt x="559828" y="165"/>
                </a:moveTo>
                <a:lnTo>
                  <a:pt x="555040" y="165"/>
                </a:lnTo>
                <a:lnTo>
                  <a:pt x="555040" y="55956"/>
                </a:lnTo>
                <a:lnTo>
                  <a:pt x="562965" y="55956"/>
                </a:lnTo>
                <a:lnTo>
                  <a:pt x="562965" y="15176"/>
                </a:lnTo>
                <a:lnTo>
                  <a:pt x="572501" y="15176"/>
                </a:lnTo>
                <a:lnTo>
                  <a:pt x="559828" y="165"/>
                </a:lnTo>
                <a:close/>
              </a:path>
              <a:path w="676909" h="57150">
                <a:moveTo>
                  <a:pt x="602805" y="711"/>
                </a:moveTo>
                <a:lnTo>
                  <a:pt x="594791" y="711"/>
                </a:lnTo>
                <a:lnTo>
                  <a:pt x="594791" y="41579"/>
                </a:lnTo>
                <a:lnTo>
                  <a:pt x="602805" y="41579"/>
                </a:lnTo>
                <a:lnTo>
                  <a:pt x="602805" y="711"/>
                </a:lnTo>
                <a:close/>
              </a:path>
              <a:path w="676909" h="57150">
                <a:moveTo>
                  <a:pt x="676262" y="711"/>
                </a:moveTo>
                <a:lnTo>
                  <a:pt x="639495" y="711"/>
                </a:lnTo>
                <a:lnTo>
                  <a:pt x="639495" y="55956"/>
                </a:lnTo>
                <a:lnTo>
                  <a:pt x="676338" y="55956"/>
                </a:lnTo>
                <a:lnTo>
                  <a:pt x="676338" y="48806"/>
                </a:lnTo>
                <a:lnTo>
                  <a:pt x="647585" y="48806"/>
                </a:lnTo>
                <a:lnTo>
                  <a:pt x="647585" y="31597"/>
                </a:lnTo>
                <a:lnTo>
                  <a:pt x="672731" y="31597"/>
                </a:lnTo>
                <a:lnTo>
                  <a:pt x="672731" y="24371"/>
                </a:lnTo>
                <a:lnTo>
                  <a:pt x="647585" y="24371"/>
                </a:lnTo>
                <a:lnTo>
                  <a:pt x="647585" y="7937"/>
                </a:lnTo>
                <a:lnTo>
                  <a:pt x="676262" y="7937"/>
                </a:lnTo>
                <a:lnTo>
                  <a:pt x="676262" y="711"/>
                </a:lnTo>
                <a:close/>
              </a:path>
            </a:pathLst>
          </a:custGeom>
          <a:solidFill>
            <a:srgbClr val="231F20"/>
          </a:solidFill>
        </p:spPr>
        <p:txBody>
          <a:bodyPr wrap="square" lIns="0" tIns="0" rIns="0" bIns="0" rtlCol="0"/>
          <a:lstStyle/>
          <a:p>
            <a:endParaRPr/>
          </a:p>
        </p:txBody>
      </p:sp>
      <p:pic>
        <p:nvPicPr>
          <p:cNvPr id="43" name="object 43"/>
          <p:cNvPicPr/>
          <p:nvPr/>
        </p:nvPicPr>
        <p:blipFill>
          <a:blip r:embed="rId11" cstate="print"/>
          <a:stretch>
            <a:fillRect/>
          </a:stretch>
        </p:blipFill>
        <p:spPr>
          <a:xfrm>
            <a:off x="7463411" y="3885044"/>
            <a:ext cx="1339697" cy="322456"/>
          </a:xfrm>
          <a:prstGeom prst="rect">
            <a:avLst/>
          </a:prstGeom>
        </p:spPr>
      </p:pic>
      <p:pic>
        <p:nvPicPr>
          <p:cNvPr id="44" name="object 44"/>
          <p:cNvPicPr/>
          <p:nvPr/>
        </p:nvPicPr>
        <p:blipFill>
          <a:blip r:embed="rId12" cstate="print"/>
          <a:stretch>
            <a:fillRect/>
          </a:stretch>
        </p:blipFill>
        <p:spPr>
          <a:xfrm>
            <a:off x="9258482" y="4065186"/>
            <a:ext cx="726744" cy="22064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3D88F36D7274999E181869B1E59DA" ma:contentTypeVersion="20" ma:contentTypeDescription="Create a new document." ma:contentTypeScope="" ma:versionID="48b1ca89a8dc7333ff2436c501d62f94">
  <xsd:schema xmlns:xsd="http://www.w3.org/2001/XMLSchema" xmlns:xs="http://www.w3.org/2001/XMLSchema" xmlns:p="http://schemas.microsoft.com/office/2006/metadata/properties" xmlns:ns2="d9f71575-a969-4151-bcad-c037f6372944" xmlns:ns3="09002cf7-a684-4927-8492-533f8a760b0e" targetNamespace="http://schemas.microsoft.com/office/2006/metadata/properties" ma:root="true" ma:fieldsID="9453e8da058c6d84185e3bc004b7e082" ns2:_="" ns3:_="">
    <xsd:import namespace="d9f71575-a969-4151-bcad-c037f6372944"/>
    <xsd:import namespace="09002cf7-a684-4927-8492-533f8a760b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ent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f71575-a969-4151-bcad-c037f6372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entDate" ma:index="20" nillable="true" ma:displayName="Sent Date" ma:format="DateTime" ma:internalName="Sent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118ac9-fe80-407b-8627-21da8c68d2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27"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02cf7-a684-4927-8492-533f8a760b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eca2e18-1d60-496a-9fce-8216c1302ad6}" ma:internalName="TaxCatchAll" ma:showField="CatchAllData" ma:web="09002cf7-a684-4927-8492-533f8a760b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9f71575-a969-4151-bcad-c037f6372944" xsi:nil="true"/>
    <SentDate xmlns="d9f71575-a969-4151-bcad-c037f6372944" xsi:nil="true"/>
    <TaxCatchAll xmlns="09002cf7-a684-4927-8492-533f8a760b0e" xsi:nil="true"/>
    <lcf76f155ced4ddcb4097134ff3c332f xmlns="d9f71575-a969-4151-bcad-c037f63729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EF6B84-AEA8-42D5-9EAE-8E1F506A79C8}">
  <ds:schemaRefs>
    <ds:schemaRef ds:uri="09002cf7-a684-4927-8492-533f8a760b0e"/>
    <ds:schemaRef ds:uri="d9f71575-a969-4151-bcad-c037f63729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9E05E5-6B26-46E8-AF7D-B625CFC44CC3}">
  <ds:schemaRefs>
    <ds:schemaRef ds:uri="http://purl.org/dc/dcmitype/"/>
    <ds:schemaRef ds:uri="http://schemas.microsoft.com/office/2006/metadata/properties"/>
    <ds:schemaRef ds:uri="09002cf7-a684-4927-8492-533f8a760b0e"/>
    <ds:schemaRef ds:uri="d9f71575-a969-4151-bcad-c037f6372944"/>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08126AE-21B2-4A09-A387-5EF8CAB1B4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3753</Words>
  <Application>Microsoft Office PowerPoint</Application>
  <PresentationFormat>Custom</PresentationFormat>
  <Paragraphs>170</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Henderson</cp:lastModifiedBy>
  <cp:revision>97</cp:revision>
  <dcterms:created xsi:type="dcterms:W3CDTF">2024-05-31T04:31:38Z</dcterms:created>
  <dcterms:modified xsi:type="dcterms:W3CDTF">2024-06-21T01:51:03Z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2024-05-23T00:00:00Z</vt:filetime>
  </property>
  <property fmtid="{D5CDD505-2E9C-101B-9397-08002B2CF9AE}" pid="3" name="Creator">
    <vt:lpwstr>Adobe InDesign 19.4 (Macintosh)</vt:lpwstr>
  </property>
  <property fmtid="{D5CDD505-2E9C-101B-9397-08002B2CF9AE}" pid="4" name="LastSaved">
    <vt:filetime>2024-05-31T00:00:00Z</vt:filetime>
  </property>
  <property fmtid="{D5CDD505-2E9C-101B-9397-08002B2CF9AE}" pid="5" name="Producer">
    <vt:lpwstr>Adobe PDF Library 17.0</vt:lpwstr>
  </property>
  <property fmtid="{D5CDD505-2E9C-101B-9397-08002B2CF9AE}" pid="6" name="ContentTypeId">
    <vt:lpwstr>0x010100FFC3D88F36D7274999E181869B1E59DA</vt:lpwstr>
  </property>
  <property fmtid="{D5CDD505-2E9C-101B-9397-08002B2CF9AE}" pid="7" name="MediaServiceImageTags">
    <vt:lpwstr/>
  </property>
</Properties>
</file>